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 id="2147483648" r:id="rId2"/>
    <p:sldMasterId id="2147483673" r:id="rId3"/>
    <p:sldMasterId id="2147483672" r:id="rId4"/>
  </p:sldMasterIdLst>
  <p:notesMasterIdLst>
    <p:notesMasterId r:id="rId35"/>
  </p:notesMasterIdLst>
  <p:handoutMasterIdLst>
    <p:handoutMasterId r:id="rId36"/>
  </p:handoutMasterIdLst>
  <p:sldIdLst>
    <p:sldId id="279" r:id="rId5"/>
    <p:sldId id="280" r:id="rId6"/>
    <p:sldId id="311" r:id="rId7"/>
    <p:sldId id="281" r:id="rId8"/>
    <p:sldId id="327" r:id="rId9"/>
    <p:sldId id="328" r:id="rId10"/>
    <p:sldId id="297" r:id="rId11"/>
    <p:sldId id="298" r:id="rId12"/>
    <p:sldId id="292" r:id="rId13"/>
    <p:sldId id="299" r:id="rId14"/>
    <p:sldId id="306" r:id="rId15"/>
    <p:sldId id="301" r:id="rId16"/>
    <p:sldId id="308" r:id="rId17"/>
    <p:sldId id="300" r:id="rId18"/>
    <p:sldId id="282" r:id="rId19"/>
    <p:sldId id="310" r:id="rId20"/>
    <p:sldId id="256" r:id="rId21"/>
    <p:sldId id="257" r:id="rId22"/>
    <p:sldId id="312" r:id="rId23"/>
    <p:sldId id="313" r:id="rId24"/>
    <p:sldId id="314" r:id="rId25"/>
    <p:sldId id="315" r:id="rId26"/>
    <p:sldId id="316" r:id="rId27"/>
    <p:sldId id="317" r:id="rId28"/>
    <p:sldId id="320" r:id="rId29"/>
    <p:sldId id="324" r:id="rId30"/>
    <p:sldId id="326" r:id="rId31"/>
    <p:sldId id="283" r:id="rId32"/>
    <p:sldId id="329" r:id="rId33"/>
    <p:sldId id="284" r:id="rId34"/>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E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11FFAF-C3D2-AB56-C452-F5C3EE9FCFBC}" v="1" dt="2026-09-23T05:18:44.468"/>
    <p1510:client id="{52C08C71-7A87-4092-B32B-88FEE5F60954}" v="1" dt="2026-09-21T08:36:41.226"/>
    <p1510:client id="{B004814E-228C-D6A7-27BE-3E108BF4E8D4}" v="59" dt="2026-09-21T15:15:32.340"/>
    <p1510:client id="{CCDAFF4B-C10B-45BC-B090-09AD5DA3D256}" v="96" dt="2026-09-22T05:00:55.190"/>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gnhild Roland" userId="89915cd9-fc76-45d3-94ae-bfcb29094556" providerId="ADAL" clId="{9FF0F0C2-58F6-48C1-8825-E1B30B550B90}"/>
    <pc:docChg chg="addSld delSld modSld">
      <pc:chgData name="Ragnhild Roland" userId="89915cd9-fc76-45d3-94ae-bfcb29094556" providerId="ADAL" clId="{9FF0F0C2-58F6-48C1-8825-E1B30B550B90}" dt="2026-09-21T08:36:41.226" v="47" actId="1036"/>
      <pc:docMkLst>
        <pc:docMk/>
      </pc:docMkLst>
      <pc:sldChg chg="modSp mod">
        <pc:chgData name="Ragnhild Roland" userId="89915cd9-fc76-45d3-94ae-bfcb29094556" providerId="ADAL" clId="{9FF0F0C2-58F6-48C1-8825-E1B30B550B90}" dt="2026-09-16T08:01:04.346" v="42" actId="20577"/>
        <pc:sldMkLst>
          <pc:docMk/>
          <pc:sldMk cId="483565419" sldId="281"/>
        </pc:sldMkLst>
        <pc:spChg chg="mod">
          <ac:chgData name="Ragnhild Roland" userId="89915cd9-fc76-45d3-94ae-bfcb29094556" providerId="ADAL" clId="{9FF0F0C2-58F6-48C1-8825-E1B30B550B90}" dt="2026-09-16T08:01:04.346" v="42" actId="20577"/>
          <ac:spMkLst>
            <pc:docMk/>
            <pc:sldMk cId="483565419" sldId="281"/>
            <ac:spMk id="3" creationId="{B6E02AF4-4741-DD01-4EF3-85F776205204}"/>
          </ac:spMkLst>
        </pc:spChg>
      </pc:sldChg>
      <pc:sldChg chg="modSp mod">
        <pc:chgData name="Ragnhild Roland" userId="89915cd9-fc76-45d3-94ae-bfcb29094556" providerId="ADAL" clId="{9FF0F0C2-58F6-48C1-8825-E1B30B550B90}" dt="2026-09-03T10:30:20.190" v="39" actId="1037"/>
        <pc:sldMkLst>
          <pc:docMk/>
          <pc:sldMk cId="2856488440" sldId="314"/>
        </pc:sldMkLst>
        <pc:picChg chg="mod">
          <ac:chgData name="Ragnhild Roland" userId="89915cd9-fc76-45d3-94ae-bfcb29094556" providerId="ADAL" clId="{9FF0F0C2-58F6-48C1-8825-E1B30B550B90}" dt="2026-09-03T10:30:20.190" v="39" actId="1037"/>
          <ac:picMkLst>
            <pc:docMk/>
            <pc:sldMk cId="2856488440" sldId="314"/>
            <ac:picMk id="6" creationId="{7710D036-4B9C-29D1-9E9A-83864ACCFEF7}"/>
          </ac:picMkLst>
        </pc:picChg>
      </pc:sldChg>
      <pc:sldChg chg="addSp modSp new mod">
        <pc:chgData name="Ragnhild Roland" userId="89915cd9-fc76-45d3-94ae-bfcb29094556" providerId="ADAL" clId="{9FF0F0C2-58F6-48C1-8825-E1B30B550B90}" dt="2026-09-21T08:36:41.226" v="47" actId="1036"/>
        <pc:sldMkLst>
          <pc:docMk/>
          <pc:sldMk cId="4108300124" sldId="315"/>
        </pc:sldMkLst>
        <pc:picChg chg="add mod">
          <ac:chgData name="Ragnhild Roland" userId="89915cd9-fc76-45d3-94ae-bfcb29094556" providerId="ADAL" clId="{9FF0F0C2-58F6-48C1-8825-E1B30B550B90}" dt="2026-09-21T08:36:41.226" v="47" actId="1036"/>
          <ac:picMkLst>
            <pc:docMk/>
            <pc:sldMk cId="4108300124" sldId="315"/>
            <ac:picMk id="5" creationId="{9A4A650F-018F-CB35-7ECC-EB3926E71FED}"/>
          </ac:picMkLst>
        </pc:picChg>
      </pc:sldChg>
      <pc:sldChg chg="addSp modSp new mod">
        <pc:chgData name="Ragnhild Roland" userId="89915cd9-fc76-45d3-94ae-bfcb29094556" providerId="ADAL" clId="{9FF0F0C2-58F6-48C1-8825-E1B30B550B90}" dt="2026-09-03T09:56:14.238" v="14" actId="14100"/>
        <pc:sldMkLst>
          <pc:docMk/>
          <pc:sldMk cId="2751841277" sldId="316"/>
        </pc:sldMkLst>
        <pc:picChg chg="add mod">
          <ac:chgData name="Ragnhild Roland" userId="89915cd9-fc76-45d3-94ae-bfcb29094556" providerId="ADAL" clId="{9FF0F0C2-58F6-48C1-8825-E1B30B550B90}" dt="2026-09-03T09:56:14.238" v="14" actId="14100"/>
          <ac:picMkLst>
            <pc:docMk/>
            <pc:sldMk cId="2751841277" sldId="316"/>
            <ac:picMk id="5" creationId="{4E56F847-DEC1-02D3-E52F-B6C36E9D14D9}"/>
          </ac:picMkLst>
        </pc:picChg>
      </pc:sldChg>
      <pc:sldChg chg="addSp modSp new mod">
        <pc:chgData name="Ragnhild Roland" userId="89915cd9-fc76-45d3-94ae-bfcb29094556" providerId="ADAL" clId="{9FF0F0C2-58F6-48C1-8825-E1B30B550B90}" dt="2026-09-03T10:04:27.293" v="31" actId="14100"/>
        <pc:sldMkLst>
          <pc:docMk/>
          <pc:sldMk cId="1663638095" sldId="317"/>
        </pc:sldMkLst>
        <pc:picChg chg="add mod">
          <ac:chgData name="Ragnhild Roland" userId="89915cd9-fc76-45d3-94ae-bfcb29094556" providerId="ADAL" clId="{9FF0F0C2-58F6-48C1-8825-E1B30B550B90}" dt="2026-09-03T10:04:27.293" v="31" actId="14100"/>
          <ac:picMkLst>
            <pc:docMk/>
            <pc:sldMk cId="1663638095" sldId="317"/>
            <ac:picMk id="5" creationId="{822EB8A2-982D-0488-DEF3-7E519934169F}"/>
          </ac:picMkLst>
        </pc:picChg>
      </pc:sldChg>
      <pc:sldChg chg="addSp modSp new mod">
        <pc:chgData name="Ragnhild Roland" userId="89915cd9-fc76-45d3-94ae-bfcb29094556" providerId="ADAL" clId="{9FF0F0C2-58F6-48C1-8825-E1B30B550B90}" dt="2026-09-03T10:01:51.401" v="24" actId="14100"/>
        <pc:sldMkLst>
          <pc:docMk/>
          <pc:sldMk cId="4183215786" sldId="320"/>
        </pc:sldMkLst>
        <pc:picChg chg="add mod">
          <ac:chgData name="Ragnhild Roland" userId="89915cd9-fc76-45d3-94ae-bfcb29094556" providerId="ADAL" clId="{9FF0F0C2-58F6-48C1-8825-E1B30B550B90}" dt="2026-09-03T10:01:51.401" v="24" actId="14100"/>
          <ac:picMkLst>
            <pc:docMk/>
            <pc:sldMk cId="4183215786" sldId="320"/>
            <ac:picMk id="5" creationId="{6C493B3B-F324-8331-836E-5DF5E9C30422}"/>
          </ac:picMkLst>
        </pc:picChg>
      </pc:sldChg>
    </pc:docChg>
  </pc:docChgLst>
  <pc:docChgLst>
    <pc:chgData name="Randi Harveland" userId="S::randi@kleppskolene.no::a0dbb0f9-fd51-4991-beb5-5d8fbe0fccf2" providerId="AD" clId="Web-{E9777873-4487-9E3E-F165-FED7B7DC7D4A}"/>
    <pc:docChg chg="addSld delSld modSld">
      <pc:chgData name="Randi Harveland" userId="S::randi@kleppskolene.no::a0dbb0f9-fd51-4991-beb5-5d8fbe0fccf2" providerId="AD" clId="Web-{E9777873-4487-9E3E-F165-FED7B7DC7D4A}" dt="2026-09-15T07:57:21.196" v="398" actId="20577"/>
      <pc:docMkLst>
        <pc:docMk/>
      </pc:docMkLst>
      <pc:sldChg chg="addSp delSp modSp mod modClrScheme chgLayout">
        <pc:chgData name="Randi Harveland" userId="S::randi@kleppskolene.no::a0dbb0f9-fd51-4991-beb5-5d8fbe0fccf2" providerId="AD" clId="Web-{E9777873-4487-9E3E-F165-FED7B7DC7D4A}" dt="2026-09-15T07:50:37.950" v="68"/>
        <pc:sldMkLst>
          <pc:docMk/>
          <pc:sldMk cId="483565419" sldId="281"/>
        </pc:sldMkLst>
        <pc:spChg chg="mod">
          <ac:chgData name="Randi Harveland" userId="S::randi@kleppskolene.no::a0dbb0f9-fd51-4991-beb5-5d8fbe0fccf2" providerId="AD" clId="Web-{E9777873-4487-9E3E-F165-FED7B7DC7D4A}" dt="2026-09-15T07:50:37.950" v="68"/>
          <ac:spMkLst>
            <pc:docMk/>
            <pc:sldMk cId="483565419" sldId="281"/>
            <ac:spMk id="2" creationId="{EEED2B00-01B1-3670-7C41-409F1B7B467B}"/>
          </ac:spMkLst>
        </pc:spChg>
        <pc:spChg chg="mod">
          <ac:chgData name="Randi Harveland" userId="S::randi@kleppskolene.no::a0dbb0f9-fd51-4991-beb5-5d8fbe0fccf2" providerId="AD" clId="Web-{E9777873-4487-9E3E-F165-FED7B7DC7D4A}" dt="2026-09-15T07:50:37.950" v="68"/>
          <ac:spMkLst>
            <pc:docMk/>
            <pc:sldMk cId="483565419" sldId="281"/>
            <ac:spMk id="3" creationId="{B6E02AF4-4741-DD01-4EF3-85F776205204}"/>
          </ac:spMkLst>
        </pc:spChg>
        <pc:picChg chg="add mod ord">
          <ac:chgData name="Randi Harveland" userId="S::randi@kleppskolene.no::a0dbb0f9-fd51-4991-beb5-5d8fbe0fccf2" providerId="AD" clId="Web-{E9777873-4487-9E3E-F165-FED7B7DC7D4A}" dt="2026-09-15T07:50:37.950" v="68"/>
          <ac:picMkLst>
            <pc:docMk/>
            <pc:sldMk cId="483565419" sldId="281"/>
            <ac:picMk id="5" creationId="{A4A0F425-74E6-6A7F-A6A7-18762C6E6B64}"/>
          </ac:picMkLst>
        </pc:picChg>
      </pc:sldChg>
      <pc:sldChg chg="modSp">
        <pc:chgData name="Randi Harveland" userId="S::randi@kleppskolene.no::a0dbb0f9-fd51-4991-beb5-5d8fbe0fccf2" providerId="AD" clId="Web-{E9777873-4487-9E3E-F165-FED7B7DC7D4A}" dt="2026-09-15T07:54:25.369" v="236" actId="20577"/>
        <pc:sldMkLst>
          <pc:docMk/>
          <pc:sldMk cId="1681251142" sldId="311"/>
        </pc:sldMkLst>
        <pc:spChg chg="mod">
          <ac:chgData name="Randi Harveland" userId="S::randi@kleppskolene.no::a0dbb0f9-fd51-4991-beb5-5d8fbe0fccf2" providerId="AD" clId="Web-{E9777873-4487-9E3E-F165-FED7B7DC7D4A}" dt="2026-09-15T07:54:25.369" v="236" actId="20577"/>
          <ac:spMkLst>
            <pc:docMk/>
            <pc:sldMk cId="1681251142" sldId="311"/>
            <ac:spMk id="2" creationId="{72FB4D06-2A2E-59C5-010C-B7A37F5F4380}"/>
          </ac:spMkLst>
        </pc:spChg>
      </pc:sldChg>
    </pc:docChg>
  </pc:docChgLst>
  <pc:docChgLst>
    <pc:chgData name="Hege Herikstad Kleppe" userId="31849368-48e8-49d8-afc8-6369f609f14e" providerId="ADAL" clId="{3FFC5BC2-0309-4568-953E-063020A9870B}"/>
    <pc:docChg chg="addSld delSld modSld">
      <pc:chgData name="Hege Herikstad Kleppe" userId="31849368-48e8-49d8-afc8-6369f609f14e" providerId="ADAL" clId="{3FFC5BC2-0309-4568-953E-063020A9870B}" dt="2026-09-03T08:32:55.608" v="3" actId="22"/>
      <pc:docMkLst>
        <pc:docMk/>
      </pc:docMkLst>
      <pc:sldChg chg="addSp new mod">
        <pc:chgData name="Hege Herikstad Kleppe" userId="31849368-48e8-49d8-afc8-6369f609f14e" providerId="ADAL" clId="{3FFC5BC2-0309-4568-953E-063020A9870B}" dt="2026-09-03T08:32:55.608" v="3" actId="22"/>
        <pc:sldMkLst>
          <pc:docMk/>
          <pc:sldMk cId="2856488440" sldId="314"/>
        </pc:sldMkLst>
        <pc:picChg chg="add">
          <ac:chgData name="Hege Herikstad Kleppe" userId="31849368-48e8-49d8-afc8-6369f609f14e" providerId="ADAL" clId="{3FFC5BC2-0309-4568-953E-063020A9870B}" dt="2026-09-03T08:32:55.608" v="3" actId="22"/>
          <ac:picMkLst>
            <pc:docMk/>
            <pc:sldMk cId="2856488440" sldId="314"/>
            <ac:picMk id="6" creationId="{7710D036-4B9C-29D1-9E9A-83864ACCFEF7}"/>
          </ac:picMkLst>
        </pc:picChg>
      </pc:sldChg>
    </pc:docChg>
  </pc:docChgLst>
  <pc:docChgLst>
    <pc:chgData name="Randi Harveland" userId="S::randi@kleppskolene.no::a0dbb0f9-fd51-4991-beb5-5d8fbe0fccf2" providerId="AD" clId="Web-{B004814E-228C-D6A7-27BE-3E108BF4E8D4}"/>
    <pc:docChg chg="addSld delSld modSld">
      <pc:chgData name="Randi Harveland" userId="S::randi@kleppskolene.no::a0dbb0f9-fd51-4991-beb5-5d8fbe0fccf2" providerId="AD" clId="Web-{B004814E-228C-D6A7-27BE-3E108BF4E8D4}" dt="2026-09-21T15:15:31.481" v="130" actId="20577"/>
      <pc:docMkLst>
        <pc:docMk/>
      </pc:docMkLst>
      <pc:sldChg chg="modSp">
        <pc:chgData name="Randi Harveland" userId="S::randi@kleppskolene.no::a0dbb0f9-fd51-4991-beb5-5d8fbe0fccf2" providerId="AD" clId="Web-{B004814E-228C-D6A7-27BE-3E108BF4E8D4}" dt="2026-09-21T08:11:36.050" v="8" actId="20577"/>
        <pc:sldMkLst>
          <pc:docMk/>
          <pc:sldMk cId="4058710698" sldId="280"/>
        </pc:sldMkLst>
        <pc:spChg chg="mod">
          <ac:chgData name="Randi Harveland" userId="S::randi@kleppskolene.no::a0dbb0f9-fd51-4991-beb5-5d8fbe0fccf2" providerId="AD" clId="Web-{B004814E-228C-D6A7-27BE-3E108BF4E8D4}" dt="2026-09-21T08:11:36.050" v="8" actId="20577"/>
          <ac:spMkLst>
            <pc:docMk/>
            <pc:sldMk cId="4058710698" sldId="280"/>
            <ac:spMk id="3" creationId="{A70A221D-20EB-6A46-0CA1-345930FB3102}"/>
          </ac:spMkLst>
        </pc:spChg>
      </pc:sldChg>
      <pc:sldChg chg="modSp mod modClrScheme chgLayout">
        <pc:chgData name="Randi Harveland" userId="S::randi@kleppskolene.no::a0dbb0f9-fd51-4991-beb5-5d8fbe0fccf2" providerId="AD" clId="Web-{B004814E-228C-D6A7-27BE-3E108BF4E8D4}" dt="2026-09-21T08:17:58.190" v="27" actId="20577"/>
        <pc:sldMkLst>
          <pc:docMk/>
          <pc:sldMk cId="653888681" sldId="283"/>
        </pc:sldMkLst>
        <pc:spChg chg="mod">
          <ac:chgData name="Randi Harveland" userId="S::randi@kleppskolene.no::a0dbb0f9-fd51-4991-beb5-5d8fbe0fccf2" providerId="AD" clId="Web-{B004814E-228C-D6A7-27BE-3E108BF4E8D4}" dt="2026-09-21T08:13:29.976" v="19"/>
          <ac:spMkLst>
            <pc:docMk/>
            <pc:sldMk cId="653888681" sldId="283"/>
            <ac:spMk id="2" creationId="{17890F0D-08EF-5F85-2A5E-AE35D47D36B7}"/>
          </ac:spMkLst>
        </pc:spChg>
        <pc:graphicFrameChg chg="mod modGraphic">
          <ac:chgData name="Randi Harveland" userId="S::randi@kleppskolene.no::a0dbb0f9-fd51-4991-beb5-5d8fbe0fccf2" providerId="AD" clId="Web-{B004814E-228C-D6A7-27BE-3E108BF4E8D4}" dt="2026-09-21T08:17:58.190" v="27" actId="20577"/>
          <ac:graphicFrameMkLst>
            <pc:docMk/>
            <pc:sldMk cId="653888681" sldId="283"/>
            <ac:graphicFrameMk id="6" creationId="{285DE67B-E0AB-C872-BF53-449E3D9FFB42}"/>
          </ac:graphicFrameMkLst>
        </pc:graphicFrameChg>
      </pc:sldChg>
      <pc:sldChg chg="modSp">
        <pc:chgData name="Randi Harveland" userId="S::randi@kleppskolene.no::a0dbb0f9-fd51-4991-beb5-5d8fbe0fccf2" providerId="AD" clId="Web-{B004814E-228C-D6A7-27BE-3E108BF4E8D4}" dt="2026-09-21T08:20:33.524" v="82" actId="20577"/>
        <pc:sldMkLst>
          <pc:docMk/>
          <pc:sldMk cId="784209143" sldId="284"/>
        </pc:sldMkLst>
        <pc:graphicFrameChg chg="modGraphic">
          <ac:chgData name="Randi Harveland" userId="S::randi@kleppskolene.no::a0dbb0f9-fd51-4991-beb5-5d8fbe0fccf2" providerId="AD" clId="Web-{B004814E-228C-D6A7-27BE-3E108BF4E8D4}" dt="2026-09-21T08:20:33.524" v="82" actId="20577"/>
          <ac:graphicFrameMkLst>
            <pc:docMk/>
            <pc:sldMk cId="784209143" sldId="284"/>
            <ac:graphicFrameMk id="6" creationId="{9B3A64B2-FE1E-025A-4F1A-B8BE0B09E89D}"/>
          </ac:graphicFrameMkLst>
        </pc:graphicFrameChg>
      </pc:sldChg>
      <pc:sldChg chg="modSp">
        <pc:chgData name="Randi Harveland" userId="S::randi@kleppskolene.no::a0dbb0f9-fd51-4991-beb5-5d8fbe0fccf2" providerId="AD" clId="Web-{B004814E-228C-D6A7-27BE-3E108BF4E8D4}" dt="2026-09-21T08:12:22.442" v="11" actId="20577"/>
        <pc:sldMkLst>
          <pc:docMk/>
          <pc:sldMk cId="2204244665" sldId="326"/>
        </pc:sldMkLst>
        <pc:spChg chg="mod">
          <ac:chgData name="Randi Harveland" userId="S::randi@kleppskolene.no::a0dbb0f9-fd51-4991-beb5-5d8fbe0fccf2" providerId="AD" clId="Web-{B004814E-228C-D6A7-27BE-3E108BF4E8D4}" dt="2026-09-21T08:12:22.442" v="11" actId="20577"/>
          <ac:spMkLst>
            <pc:docMk/>
            <pc:sldMk cId="2204244665" sldId="326"/>
            <ac:spMk id="2" creationId="{EEED2B00-01B1-3670-7C41-409F1B7B467B}"/>
          </ac:spMkLst>
        </pc:spChg>
      </pc:sldChg>
      <pc:sldChg chg="addSp delSp modSp new mod modClrScheme chgLayout">
        <pc:chgData name="Randi Harveland" userId="S::randi@kleppskolene.no::a0dbb0f9-fd51-4991-beb5-5d8fbe0fccf2" providerId="AD" clId="Web-{B004814E-228C-D6A7-27BE-3E108BF4E8D4}" dt="2026-09-21T15:13:55.290" v="114" actId="14100"/>
        <pc:sldMkLst>
          <pc:docMk/>
          <pc:sldMk cId="3713699712" sldId="327"/>
        </pc:sldMkLst>
        <pc:spChg chg="mod">
          <ac:chgData name="Randi Harveland" userId="S::randi@kleppskolene.no::a0dbb0f9-fd51-4991-beb5-5d8fbe0fccf2" providerId="AD" clId="Web-{B004814E-228C-D6A7-27BE-3E108BF4E8D4}" dt="2026-09-21T15:13:28.773" v="105"/>
          <ac:spMkLst>
            <pc:docMk/>
            <pc:sldMk cId="3713699712" sldId="327"/>
            <ac:spMk id="2" creationId="{4BE03C30-C882-54FB-F184-816EF7738D24}"/>
          </ac:spMkLst>
        </pc:spChg>
        <pc:spChg chg="mod ord">
          <ac:chgData name="Randi Harveland" userId="S::randi@kleppskolene.no::a0dbb0f9-fd51-4991-beb5-5d8fbe0fccf2" providerId="AD" clId="Web-{B004814E-228C-D6A7-27BE-3E108BF4E8D4}" dt="2026-09-21T15:13:42.352" v="110"/>
          <ac:spMkLst>
            <pc:docMk/>
            <pc:sldMk cId="3713699712" sldId="327"/>
            <ac:spMk id="3" creationId="{1921853E-03FE-0B1A-20B3-A4708F70D778}"/>
          </ac:spMkLst>
        </pc:spChg>
        <pc:picChg chg="add mod ord">
          <ac:chgData name="Randi Harveland" userId="S::randi@kleppskolene.no::a0dbb0f9-fd51-4991-beb5-5d8fbe0fccf2" providerId="AD" clId="Web-{B004814E-228C-D6A7-27BE-3E108BF4E8D4}" dt="2026-09-21T15:13:55.290" v="114" actId="14100"/>
          <ac:picMkLst>
            <pc:docMk/>
            <pc:sldMk cId="3713699712" sldId="327"/>
            <ac:picMk id="5" creationId="{7E74FB8A-AA03-4A40-DF96-7BA521DB2AD9}"/>
          </ac:picMkLst>
        </pc:picChg>
      </pc:sldChg>
      <pc:sldChg chg="addSp delSp modSp new mod modClrScheme chgLayout">
        <pc:chgData name="Randi Harveland" userId="S::randi@kleppskolene.no::a0dbb0f9-fd51-4991-beb5-5d8fbe0fccf2" providerId="AD" clId="Web-{B004814E-228C-D6A7-27BE-3E108BF4E8D4}" dt="2026-09-21T15:15:31.481" v="130" actId="20577"/>
        <pc:sldMkLst>
          <pc:docMk/>
          <pc:sldMk cId="1617920246" sldId="328"/>
        </pc:sldMkLst>
        <pc:spChg chg="add mod">
          <ac:chgData name="Randi Harveland" userId="S::randi@kleppskolene.no::a0dbb0f9-fd51-4991-beb5-5d8fbe0fccf2" providerId="AD" clId="Web-{B004814E-228C-D6A7-27BE-3E108BF4E8D4}" dt="2026-09-21T15:15:31.481" v="130" actId="20577"/>
          <ac:spMkLst>
            <pc:docMk/>
            <pc:sldMk cId="1617920246" sldId="328"/>
            <ac:spMk id="5" creationId="{979C8544-9E0D-E635-5C66-EAA0CC972F41}"/>
          </ac:spMkLst>
        </pc:spChg>
      </pc:sldChg>
    </pc:docChg>
  </pc:docChgLst>
  <pc:docChgLst>
    <pc:chgData name="Randi Harveland" userId="S::randi@kleppskolene.no::a0dbb0f9-fd51-4991-beb5-5d8fbe0fccf2" providerId="AD" clId="Web-{40BAD18D-356D-C6EA-8E0B-126862248079}"/>
    <pc:docChg chg="addSld delSld modSld">
      <pc:chgData name="Randi Harveland" userId="S::randi@kleppskolene.no::a0dbb0f9-fd51-4991-beb5-5d8fbe0fccf2" providerId="AD" clId="Web-{40BAD18D-356D-C6EA-8E0B-126862248079}" dt="2026-08-31T15:14:02.505" v="138" actId="20577"/>
      <pc:docMkLst>
        <pc:docMk/>
      </pc:docMkLst>
      <pc:sldChg chg="modSp">
        <pc:chgData name="Randi Harveland" userId="S::randi@kleppskolene.no::a0dbb0f9-fd51-4991-beb5-5d8fbe0fccf2" providerId="AD" clId="Web-{40BAD18D-356D-C6EA-8E0B-126862248079}" dt="2026-08-31T15:06:11.943" v="35" actId="20577"/>
        <pc:sldMkLst>
          <pc:docMk/>
          <pc:sldMk cId="78064609" sldId="279"/>
        </pc:sldMkLst>
        <pc:spChg chg="mod">
          <ac:chgData name="Randi Harveland" userId="S::randi@kleppskolene.no::a0dbb0f9-fd51-4991-beb5-5d8fbe0fccf2" providerId="AD" clId="Web-{40BAD18D-356D-C6EA-8E0B-126862248079}" dt="2026-08-31T15:06:11.943" v="35" actId="20577"/>
          <ac:spMkLst>
            <pc:docMk/>
            <pc:sldMk cId="78064609" sldId="279"/>
            <ac:spMk id="2" creationId="{3E1C2409-2FD9-6293-CF5D-AD7F07104EBD}"/>
          </ac:spMkLst>
        </pc:spChg>
      </pc:sldChg>
      <pc:sldChg chg="modSp">
        <pc:chgData name="Randi Harveland" userId="S::randi@kleppskolene.no::a0dbb0f9-fd51-4991-beb5-5d8fbe0fccf2" providerId="AD" clId="Web-{40BAD18D-356D-C6EA-8E0B-126862248079}" dt="2026-08-31T15:06:21.130" v="40" actId="20577"/>
        <pc:sldMkLst>
          <pc:docMk/>
          <pc:sldMk cId="4058710698" sldId="280"/>
        </pc:sldMkLst>
        <pc:spChg chg="mod">
          <ac:chgData name="Randi Harveland" userId="S::randi@kleppskolene.no::a0dbb0f9-fd51-4991-beb5-5d8fbe0fccf2" providerId="AD" clId="Web-{40BAD18D-356D-C6EA-8E0B-126862248079}" dt="2026-08-31T15:06:21.130" v="40" actId="20577"/>
          <ac:spMkLst>
            <pc:docMk/>
            <pc:sldMk cId="4058710698" sldId="280"/>
            <ac:spMk id="2" creationId="{EDE250EE-1C17-D895-9B10-1FD64FDCFC65}"/>
          </ac:spMkLst>
        </pc:spChg>
      </pc:sldChg>
      <pc:sldChg chg="modSp">
        <pc:chgData name="Randi Harveland" userId="S::randi@kleppskolene.no::a0dbb0f9-fd51-4991-beb5-5d8fbe0fccf2" providerId="AD" clId="Web-{40BAD18D-356D-C6EA-8E0B-126862248079}" dt="2026-08-31T15:14:02.505" v="138" actId="20577"/>
        <pc:sldMkLst>
          <pc:docMk/>
          <pc:sldMk cId="483565419" sldId="281"/>
        </pc:sldMkLst>
        <pc:spChg chg="mod">
          <ac:chgData name="Randi Harveland" userId="S::randi@kleppskolene.no::a0dbb0f9-fd51-4991-beb5-5d8fbe0fccf2" providerId="AD" clId="Web-{40BAD18D-356D-C6EA-8E0B-126862248079}" dt="2026-08-31T15:06:59.583" v="57" actId="20577"/>
          <ac:spMkLst>
            <pc:docMk/>
            <pc:sldMk cId="483565419" sldId="281"/>
            <ac:spMk id="2" creationId="{EEED2B00-01B1-3670-7C41-409F1B7B467B}"/>
          </ac:spMkLst>
        </pc:spChg>
        <pc:spChg chg="mod">
          <ac:chgData name="Randi Harveland" userId="S::randi@kleppskolene.no::a0dbb0f9-fd51-4991-beb5-5d8fbe0fccf2" providerId="AD" clId="Web-{40BAD18D-356D-C6EA-8E0B-126862248079}" dt="2026-08-31T15:14:02.505" v="138" actId="20577"/>
          <ac:spMkLst>
            <pc:docMk/>
            <pc:sldMk cId="483565419" sldId="281"/>
            <ac:spMk id="3" creationId="{B6E02AF4-4741-DD01-4EF3-85F776205204}"/>
          </ac:spMkLst>
        </pc:spChg>
      </pc:sldChg>
      <pc:sldChg chg="add del">
        <pc:chgData name="Randi Harveland" userId="S::randi@kleppskolene.no::a0dbb0f9-fd51-4991-beb5-5d8fbe0fccf2" providerId="AD" clId="Web-{40BAD18D-356D-C6EA-8E0B-126862248079}" dt="2026-08-31T15:11:53.036" v="121"/>
        <pc:sldMkLst>
          <pc:docMk/>
          <pc:sldMk cId="1513574322" sldId="282"/>
        </pc:sldMkLst>
      </pc:sldChg>
      <pc:sldChg chg="add">
        <pc:chgData name="Randi Harveland" userId="S::randi@kleppskolene.no::a0dbb0f9-fd51-4991-beb5-5d8fbe0fccf2" providerId="AD" clId="Web-{40BAD18D-356D-C6EA-8E0B-126862248079}" dt="2026-08-31T15:10:29.271" v="115"/>
        <pc:sldMkLst>
          <pc:docMk/>
          <pc:sldMk cId="934468693" sldId="292"/>
        </pc:sldMkLst>
      </pc:sldChg>
      <pc:sldChg chg="add">
        <pc:chgData name="Randi Harveland" userId="S::randi@kleppskolene.no::a0dbb0f9-fd51-4991-beb5-5d8fbe0fccf2" providerId="AD" clId="Web-{40BAD18D-356D-C6EA-8E0B-126862248079}" dt="2026-08-31T15:09:46.568" v="111"/>
        <pc:sldMkLst>
          <pc:docMk/>
          <pc:sldMk cId="1766749201" sldId="297"/>
        </pc:sldMkLst>
      </pc:sldChg>
      <pc:sldChg chg="add">
        <pc:chgData name="Randi Harveland" userId="S::randi@kleppskolene.no::a0dbb0f9-fd51-4991-beb5-5d8fbe0fccf2" providerId="AD" clId="Web-{40BAD18D-356D-C6EA-8E0B-126862248079}" dt="2026-08-31T15:10:13.333" v="114"/>
        <pc:sldMkLst>
          <pc:docMk/>
          <pc:sldMk cId="3141924852" sldId="298"/>
        </pc:sldMkLst>
      </pc:sldChg>
      <pc:sldChg chg="add">
        <pc:chgData name="Randi Harveland" userId="S::randi@kleppskolene.no::a0dbb0f9-fd51-4991-beb5-5d8fbe0fccf2" providerId="AD" clId="Web-{40BAD18D-356D-C6EA-8E0B-126862248079}" dt="2026-08-31T15:10:43.630" v="116"/>
        <pc:sldMkLst>
          <pc:docMk/>
          <pc:sldMk cId="1108932580" sldId="299"/>
        </pc:sldMkLst>
      </pc:sldChg>
      <pc:sldChg chg="add">
        <pc:chgData name="Randi Harveland" userId="S::randi@kleppskolene.no::a0dbb0f9-fd51-4991-beb5-5d8fbe0fccf2" providerId="AD" clId="Web-{40BAD18D-356D-C6EA-8E0B-126862248079}" dt="2026-08-31T15:11:40.630" v="120"/>
        <pc:sldMkLst>
          <pc:docMk/>
          <pc:sldMk cId="155388916" sldId="300"/>
        </pc:sldMkLst>
      </pc:sldChg>
      <pc:sldChg chg="add">
        <pc:chgData name="Randi Harveland" userId="S::randi@kleppskolene.no::a0dbb0f9-fd51-4991-beb5-5d8fbe0fccf2" providerId="AD" clId="Web-{40BAD18D-356D-C6EA-8E0B-126862248079}" dt="2026-08-31T15:11:16.567" v="118"/>
        <pc:sldMkLst>
          <pc:docMk/>
          <pc:sldMk cId="145621417" sldId="301"/>
        </pc:sldMkLst>
      </pc:sldChg>
      <pc:sldChg chg="add">
        <pc:chgData name="Randi Harveland" userId="S::randi@kleppskolene.no::a0dbb0f9-fd51-4991-beb5-5d8fbe0fccf2" providerId="AD" clId="Web-{40BAD18D-356D-C6EA-8E0B-126862248079}" dt="2026-08-31T15:11:03.708" v="117"/>
        <pc:sldMkLst>
          <pc:docMk/>
          <pc:sldMk cId="452148482" sldId="306"/>
        </pc:sldMkLst>
      </pc:sldChg>
      <pc:sldChg chg="add">
        <pc:chgData name="Randi Harveland" userId="S::randi@kleppskolene.no::a0dbb0f9-fd51-4991-beb5-5d8fbe0fccf2" providerId="AD" clId="Web-{40BAD18D-356D-C6EA-8E0B-126862248079}" dt="2026-08-31T15:11:28.708" v="119"/>
        <pc:sldMkLst>
          <pc:docMk/>
          <pc:sldMk cId="463768682" sldId="308"/>
        </pc:sldMkLst>
      </pc:sldChg>
      <pc:sldChg chg="addSp modSp new">
        <pc:chgData name="Randi Harveland" userId="S::randi@kleppskolene.no::a0dbb0f9-fd51-4991-beb5-5d8fbe0fccf2" providerId="AD" clId="Web-{40BAD18D-356D-C6EA-8E0B-126862248079}" dt="2026-08-31T15:13:43.333" v="133" actId="20577"/>
        <pc:sldMkLst>
          <pc:docMk/>
          <pc:sldMk cId="808445365" sldId="310"/>
        </pc:sldMkLst>
        <pc:spChg chg="mod">
          <ac:chgData name="Randi Harveland" userId="S::randi@kleppskolene.no::a0dbb0f9-fd51-4991-beb5-5d8fbe0fccf2" providerId="AD" clId="Web-{40BAD18D-356D-C6EA-8E0B-126862248079}" dt="2026-08-31T15:13:43.333" v="133" actId="20577"/>
          <ac:spMkLst>
            <pc:docMk/>
            <pc:sldMk cId="808445365" sldId="310"/>
            <ac:spMk id="2" creationId="{88FF7EF3-329C-3AC4-1813-433D5C19B489}"/>
          </ac:spMkLst>
        </pc:spChg>
        <pc:spChg chg="add mod">
          <ac:chgData name="Randi Harveland" userId="S::randi@kleppskolene.no::a0dbb0f9-fd51-4991-beb5-5d8fbe0fccf2" providerId="AD" clId="Web-{40BAD18D-356D-C6EA-8E0B-126862248079}" dt="2026-08-31T15:13:32.036" v="132" actId="14100"/>
          <ac:spMkLst>
            <pc:docMk/>
            <pc:sldMk cId="808445365" sldId="310"/>
            <ac:spMk id="4" creationId="{51DE69D5-4C43-EA4B-03EE-B788550B1FE5}"/>
          </ac:spMkLst>
        </pc:spChg>
      </pc:sldChg>
      <pc:sldMasterChg chg="addSldLayout">
        <pc:chgData name="Randi Harveland" userId="S::randi@kleppskolene.no::a0dbb0f9-fd51-4991-beb5-5d8fbe0fccf2" providerId="AD" clId="Web-{40BAD18D-356D-C6EA-8E0B-126862248079}" dt="2026-08-31T15:11:53.036" v="121"/>
        <pc:sldMasterMkLst>
          <pc:docMk/>
          <pc:sldMasterMk cId="797344102" sldId="2147483648"/>
        </pc:sldMasterMkLst>
        <pc:sldLayoutChg chg="add">
          <pc:chgData name="Randi Harveland" userId="S::randi@kleppskolene.no::a0dbb0f9-fd51-4991-beb5-5d8fbe0fccf2" providerId="AD" clId="Web-{40BAD18D-356D-C6EA-8E0B-126862248079}" dt="2026-08-31T15:09:46.568" v="111"/>
          <pc:sldLayoutMkLst>
            <pc:docMk/>
            <pc:sldMasterMk cId="797344102" sldId="2147483648"/>
            <pc:sldLayoutMk cId="4263063848" sldId="2147483691"/>
          </pc:sldLayoutMkLst>
        </pc:sldLayoutChg>
        <pc:sldLayoutChg chg="add">
          <pc:chgData name="Randi Harveland" userId="S::randi@kleppskolene.no::a0dbb0f9-fd51-4991-beb5-5d8fbe0fccf2" providerId="AD" clId="Web-{40BAD18D-356D-C6EA-8E0B-126862248079}" dt="2026-08-31T15:10:43.630" v="116"/>
          <pc:sldLayoutMkLst>
            <pc:docMk/>
            <pc:sldMasterMk cId="797344102" sldId="2147483648"/>
            <pc:sldLayoutMk cId="1507157657" sldId="2147483692"/>
          </pc:sldLayoutMkLst>
        </pc:sldLayoutChg>
        <pc:sldLayoutChg chg="add">
          <pc:chgData name="Randi Harveland" userId="S::randi@kleppskolene.no::a0dbb0f9-fd51-4991-beb5-5d8fbe0fccf2" providerId="AD" clId="Web-{40BAD18D-356D-C6EA-8E0B-126862248079}" dt="2026-08-31T15:11:53.036" v="121"/>
          <pc:sldLayoutMkLst>
            <pc:docMk/>
            <pc:sldMasterMk cId="797344102" sldId="2147483648"/>
            <pc:sldLayoutMk cId="316916970" sldId="2147483693"/>
          </pc:sldLayoutMkLst>
        </pc:sldLayoutChg>
      </pc:sldMasterChg>
    </pc:docChg>
  </pc:docChgLst>
  <pc:docChgLst>
    <pc:chgData name="Randi Harveland" userId="S::randi@kleppskolene.no::a0dbb0f9-fd51-4991-beb5-5d8fbe0fccf2" providerId="AD" clId="Web-{62FB79B3-2FAB-AFA1-5B82-94ED03D39B7E}"/>
    <pc:docChg chg="addSld delSld modSld">
      <pc:chgData name="Randi Harveland" userId="S::randi@kleppskolene.no::a0dbb0f9-fd51-4991-beb5-5d8fbe0fccf2" providerId="AD" clId="Web-{62FB79B3-2FAB-AFA1-5B82-94ED03D39B7E}" dt="2026-09-20T10:12:01.056" v="162"/>
      <pc:docMkLst>
        <pc:docMk/>
      </pc:docMkLst>
      <pc:sldChg chg="modSp">
        <pc:chgData name="Randi Harveland" userId="S::randi@kleppskolene.no::a0dbb0f9-fd51-4991-beb5-5d8fbe0fccf2" providerId="AD" clId="Web-{62FB79B3-2FAB-AFA1-5B82-94ED03D39B7E}" dt="2026-09-20T09:33:33.668" v="118" actId="20577"/>
        <pc:sldMkLst>
          <pc:docMk/>
          <pc:sldMk cId="483565419" sldId="281"/>
        </pc:sldMkLst>
        <pc:spChg chg="mod">
          <ac:chgData name="Randi Harveland" userId="S::randi@kleppskolene.no::a0dbb0f9-fd51-4991-beb5-5d8fbe0fccf2" providerId="AD" clId="Web-{62FB79B3-2FAB-AFA1-5B82-94ED03D39B7E}" dt="2026-09-20T09:33:33.668" v="118" actId="20577"/>
          <ac:spMkLst>
            <pc:docMk/>
            <pc:sldMk cId="483565419" sldId="281"/>
            <ac:spMk id="3" creationId="{B6E02AF4-4741-DD01-4EF3-85F776205204}"/>
          </ac:spMkLst>
        </pc:spChg>
        <pc:picChg chg="mod">
          <ac:chgData name="Randi Harveland" userId="S::randi@kleppskolene.no::a0dbb0f9-fd51-4991-beb5-5d8fbe0fccf2" providerId="AD" clId="Web-{62FB79B3-2FAB-AFA1-5B82-94ED03D39B7E}" dt="2026-09-20T09:30:31.121" v="28" actId="1076"/>
          <ac:picMkLst>
            <pc:docMk/>
            <pc:sldMk cId="483565419" sldId="281"/>
            <ac:picMk id="5" creationId="{A4A0F425-74E6-6A7F-A6A7-18762C6E6B64}"/>
          </ac:picMkLst>
        </pc:picChg>
      </pc:sldChg>
      <pc:sldChg chg="modSp add mod modClrScheme chgLayout">
        <pc:chgData name="Randi Harveland" userId="S::randi@kleppskolene.no::a0dbb0f9-fd51-4991-beb5-5d8fbe0fccf2" providerId="AD" clId="Web-{62FB79B3-2FAB-AFA1-5B82-94ED03D39B7E}" dt="2026-09-20T10:11:46.931" v="161"/>
        <pc:sldMkLst>
          <pc:docMk/>
          <pc:sldMk cId="653888681" sldId="283"/>
        </pc:sldMkLst>
        <pc:spChg chg="mod">
          <ac:chgData name="Randi Harveland" userId="S::randi@kleppskolene.no::a0dbb0f9-fd51-4991-beb5-5d8fbe0fccf2" providerId="AD" clId="Web-{62FB79B3-2FAB-AFA1-5B82-94ED03D39B7E}" dt="2026-09-20T10:11:46.931" v="161"/>
          <ac:spMkLst>
            <pc:docMk/>
            <pc:sldMk cId="653888681" sldId="283"/>
            <ac:spMk id="2" creationId="{17890F0D-08EF-5F85-2A5E-AE35D47D36B7}"/>
          </ac:spMkLst>
        </pc:spChg>
        <pc:graphicFrameChg chg="mod modGraphic">
          <ac:chgData name="Randi Harveland" userId="S::randi@kleppskolene.no::a0dbb0f9-fd51-4991-beb5-5d8fbe0fccf2" providerId="AD" clId="Web-{62FB79B3-2FAB-AFA1-5B82-94ED03D39B7E}" dt="2026-09-20T10:11:46.931" v="161"/>
          <ac:graphicFrameMkLst>
            <pc:docMk/>
            <pc:sldMk cId="653888681" sldId="283"/>
            <ac:graphicFrameMk id="6" creationId="{285DE67B-E0AB-C872-BF53-449E3D9FFB42}"/>
          </ac:graphicFrameMkLst>
        </pc:graphicFrameChg>
      </pc:sldChg>
      <pc:sldChg chg="modSp add">
        <pc:chgData name="Randi Harveland" userId="S::randi@kleppskolene.no::a0dbb0f9-fd51-4991-beb5-5d8fbe0fccf2" providerId="AD" clId="Web-{62FB79B3-2FAB-AFA1-5B82-94ED03D39B7E}" dt="2026-09-20T10:12:01.056" v="162"/>
        <pc:sldMkLst>
          <pc:docMk/>
          <pc:sldMk cId="784209143" sldId="284"/>
        </pc:sldMkLst>
        <pc:spChg chg="mod">
          <ac:chgData name="Randi Harveland" userId="S::randi@kleppskolene.no::a0dbb0f9-fd51-4991-beb5-5d8fbe0fccf2" providerId="AD" clId="Web-{62FB79B3-2FAB-AFA1-5B82-94ED03D39B7E}" dt="2026-09-20T10:12:01.056" v="162"/>
          <ac:spMkLst>
            <pc:docMk/>
            <pc:sldMk cId="784209143" sldId="284"/>
            <ac:spMk id="2" creationId="{0F4947E3-1F51-CC6E-3E52-C539814BBA91}"/>
          </ac:spMkLst>
        </pc:spChg>
        <pc:graphicFrameChg chg="mod modGraphic">
          <ac:chgData name="Randi Harveland" userId="S::randi@kleppskolene.no::a0dbb0f9-fd51-4991-beb5-5d8fbe0fccf2" providerId="AD" clId="Web-{62FB79B3-2FAB-AFA1-5B82-94ED03D39B7E}" dt="2026-09-20T10:12:01.056" v="162"/>
          <ac:graphicFrameMkLst>
            <pc:docMk/>
            <pc:sldMk cId="784209143" sldId="284"/>
            <ac:graphicFrameMk id="6" creationId="{9B3A64B2-FE1E-025A-4F1A-B8BE0B09E89D}"/>
          </ac:graphicFrameMkLst>
        </pc:graphicFrameChg>
      </pc:sldChg>
      <pc:sldChg chg="modSp">
        <pc:chgData name="Randi Harveland" userId="S::randi@kleppskolene.no::a0dbb0f9-fd51-4991-beb5-5d8fbe0fccf2" providerId="AD" clId="Web-{62FB79B3-2FAB-AFA1-5B82-94ED03D39B7E}" dt="2026-09-20T09:38:35.109" v="138" actId="20577"/>
        <pc:sldMkLst>
          <pc:docMk/>
          <pc:sldMk cId="3141924852" sldId="298"/>
        </pc:sldMkLst>
        <pc:spChg chg="mod">
          <ac:chgData name="Randi Harveland" userId="S::randi@kleppskolene.no::a0dbb0f9-fd51-4991-beb5-5d8fbe0fccf2" providerId="AD" clId="Web-{62FB79B3-2FAB-AFA1-5B82-94ED03D39B7E}" dt="2026-09-20T09:38:35.109" v="138" actId="20577"/>
          <ac:spMkLst>
            <pc:docMk/>
            <pc:sldMk cId="3141924852" sldId="298"/>
            <ac:spMk id="33" creationId="{9EF7B733-7893-AD11-1DA0-D8A1204CF9B7}"/>
          </ac:spMkLst>
        </pc:spChg>
      </pc:sldChg>
      <pc:sldChg chg="modSp">
        <pc:chgData name="Randi Harveland" userId="S::randi@kleppskolene.no::a0dbb0f9-fd51-4991-beb5-5d8fbe0fccf2" providerId="AD" clId="Web-{62FB79B3-2FAB-AFA1-5B82-94ED03D39B7E}" dt="2026-09-20T09:42:03.642" v="153" actId="20577"/>
        <pc:sldMkLst>
          <pc:docMk/>
          <pc:sldMk cId="808445365" sldId="310"/>
        </pc:sldMkLst>
        <pc:spChg chg="mod">
          <ac:chgData name="Randi Harveland" userId="S::randi@kleppskolene.no::a0dbb0f9-fd51-4991-beb5-5d8fbe0fccf2" providerId="AD" clId="Web-{62FB79B3-2FAB-AFA1-5B82-94ED03D39B7E}" dt="2026-09-20T09:42:03.642" v="153" actId="20577"/>
          <ac:spMkLst>
            <pc:docMk/>
            <pc:sldMk cId="808445365" sldId="310"/>
            <ac:spMk id="4" creationId="{51DE69D5-4C43-EA4B-03EE-B788550B1FE5}"/>
          </ac:spMkLst>
        </pc:spChg>
      </pc:sldChg>
      <pc:sldChg chg="modSp">
        <pc:chgData name="Randi Harveland" userId="S::randi@kleppskolene.no::a0dbb0f9-fd51-4991-beb5-5d8fbe0fccf2" providerId="AD" clId="Web-{62FB79B3-2FAB-AFA1-5B82-94ED03D39B7E}" dt="2026-09-20T09:30:04.902" v="22" actId="20577"/>
        <pc:sldMkLst>
          <pc:docMk/>
          <pc:sldMk cId="1681251142" sldId="311"/>
        </pc:sldMkLst>
        <pc:spChg chg="mod">
          <ac:chgData name="Randi Harveland" userId="S::randi@kleppskolene.no::a0dbb0f9-fd51-4991-beb5-5d8fbe0fccf2" providerId="AD" clId="Web-{62FB79B3-2FAB-AFA1-5B82-94ED03D39B7E}" dt="2026-09-20T09:30:04.902" v="22" actId="20577"/>
          <ac:spMkLst>
            <pc:docMk/>
            <pc:sldMk cId="1681251142" sldId="311"/>
            <ac:spMk id="2" creationId="{72FB4D06-2A2E-59C5-010C-B7A37F5F4380}"/>
          </ac:spMkLst>
        </pc:spChg>
      </pc:sldChg>
      <pc:sldChg chg="add">
        <pc:chgData name="Randi Harveland" userId="S::randi@kleppskolene.no::a0dbb0f9-fd51-4991-beb5-5d8fbe0fccf2" providerId="AD" clId="Web-{62FB79B3-2FAB-AFA1-5B82-94ED03D39B7E}" dt="2026-09-20T10:09:39.790" v="154"/>
        <pc:sldMkLst>
          <pc:docMk/>
          <pc:sldMk cId="2827013953" sldId="324"/>
        </pc:sldMkLst>
      </pc:sldChg>
      <pc:sldChg chg="modSp add">
        <pc:chgData name="Randi Harveland" userId="S::randi@kleppskolene.no::a0dbb0f9-fd51-4991-beb5-5d8fbe0fccf2" providerId="AD" clId="Web-{62FB79B3-2FAB-AFA1-5B82-94ED03D39B7E}" dt="2026-09-20T10:11:38.322" v="160"/>
        <pc:sldMkLst>
          <pc:docMk/>
          <pc:sldMk cId="2204244665" sldId="326"/>
        </pc:sldMkLst>
        <pc:graphicFrameChg chg="mod modGraphic">
          <ac:chgData name="Randi Harveland" userId="S::randi@kleppskolene.no::a0dbb0f9-fd51-4991-beb5-5d8fbe0fccf2" providerId="AD" clId="Web-{62FB79B3-2FAB-AFA1-5B82-94ED03D39B7E}" dt="2026-09-20T10:11:38.322" v="160"/>
          <ac:graphicFrameMkLst>
            <pc:docMk/>
            <pc:sldMk cId="2204244665" sldId="326"/>
            <ac:graphicFrameMk id="10" creationId="{368ADC3F-EE2A-1C53-C148-B75B2A484B67}"/>
          </ac:graphicFrameMkLst>
        </pc:graphicFrameChg>
      </pc:sldChg>
      <pc:sldMasterChg chg="addSldLayout">
        <pc:chgData name="Randi Harveland" userId="S::randi@kleppskolene.no::a0dbb0f9-fd51-4991-beb5-5d8fbe0fccf2" providerId="AD" clId="Web-{62FB79B3-2FAB-AFA1-5B82-94ED03D39B7E}" dt="2026-09-20T10:11:22.150" v="158"/>
        <pc:sldMasterMkLst>
          <pc:docMk/>
          <pc:sldMasterMk cId="1613294342" sldId="2147483672"/>
        </pc:sldMasterMkLst>
        <pc:sldLayoutChg chg="add replId">
          <pc:chgData name="Randi Harveland" userId="S::randi@kleppskolene.no::a0dbb0f9-fd51-4991-beb5-5d8fbe0fccf2" providerId="AD" clId="Web-{62FB79B3-2FAB-AFA1-5B82-94ED03D39B7E}" dt="2026-09-20T10:09:39.790" v="154"/>
          <pc:sldLayoutMkLst>
            <pc:docMk/>
            <pc:sldMasterMk cId="1613294342" sldId="2147483672"/>
            <pc:sldLayoutMk cId="3883257382" sldId="2147483694"/>
          </pc:sldLayoutMkLst>
        </pc:sldLayoutChg>
        <pc:sldLayoutChg chg="add">
          <pc:chgData name="Randi Harveland" userId="S::randi@kleppskolene.no::a0dbb0f9-fd51-4991-beb5-5d8fbe0fccf2" providerId="AD" clId="Web-{62FB79B3-2FAB-AFA1-5B82-94ED03D39B7E}" dt="2026-09-20T10:09:50.587" v="155"/>
          <pc:sldLayoutMkLst>
            <pc:docMk/>
            <pc:sldMasterMk cId="1613294342" sldId="2147483672"/>
            <pc:sldLayoutMk cId="3886016555" sldId="2147483695"/>
          </pc:sldLayoutMkLst>
        </pc:sldLayoutChg>
        <pc:sldLayoutChg chg="add">
          <pc:chgData name="Randi Harveland" userId="S::randi@kleppskolene.no::a0dbb0f9-fd51-4991-beb5-5d8fbe0fccf2" providerId="AD" clId="Web-{62FB79B3-2FAB-AFA1-5B82-94ED03D39B7E}" dt="2026-09-20T10:10:35.337" v="156"/>
          <pc:sldLayoutMkLst>
            <pc:docMk/>
            <pc:sldMasterMk cId="1613294342" sldId="2147483672"/>
            <pc:sldLayoutMk cId="3323420678" sldId="2147483696"/>
          </pc:sldLayoutMkLst>
        </pc:sldLayoutChg>
        <pc:sldLayoutChg chg="add">
          <pc:chgData name="Randi Harveland" userId="S::randi@kleppskolene.no::a0dbb0f9-fd51-4991-beb5-5d8fbe0fccf2" providerId="AD" clId="Web-{62FB79B3-2FAB-AFA1-5B82-94ED03D39B7E}" dt="2026-09-20T10:11:22.150" v="158"/>
          <pc:sldLayoutMkLst>
            <pc:docMk/>
            <pc:sldMasterMk cId="1613294342" sldId="2147483672"/>
            <pc:sldLayoutMk cId="1947154571" sldId="2147483697"/>
          </pc:sldLayoutMkLst>
        </pc:sldLayoutChg>
      </pc:sldMasterChg>
    </pc:docChg>
  </pc:docChgLst>
  <pc:docChgLst>
    <pc:chgData name="Randi Harveland" userId="S::randi@kleppskolene.no::a0dbb0f9-fd51-4991-beb5-5d8fbe0fccf2" providerId="AD" clId="Web-{17A557FA-C0FA-0F9A-8DBD-AA15BA781F13}"/>
    <pc:docChg chg="modSld">
      <pc:chgData name="Randi Harveland" userId="S::randi@kleppskolene.no::a0dbb0f9-fd51-4991-beb5-5d8fbe0fccf2" providerId="AD" clId="Web-{17A557FA-C0FA-0F9A-8DBD-AA15BA781F13}" dt="2026-09-16T08:01:02.378" v="212" actId="20577"/>
      <pc:docMkLst>
        <pc:docMk/>
      </pc:docMkLst>
      <pc:sldChg chg="modSp">
        <pc:chgData name="Randi Harveland" userId="S::randi@kleppskolene.no::a0dbb0f9-fd51-4991-beb5-5d8fbe0fccf2" providerId="AD" clId="Web-{17A557FA-C0FA-0F9A-8DBD-AA15BA781F13}" dt="2026-09-16T07:55:39.068" v="14" actId="20577"/>
        <pc:sldMkLst>
          <pc:docMk/>
          <pc:sldMk cId="4058710698" sldId="280"/>
        </pc:sldMkLst>
        <pc:spChg chg="mod">
          <ac:chgData name="Randi Harveland" userId="S::randi@kleppskolene.no::a0dbb0f9-fd51-4991-beb5-5d8fbe0fccf2" providerId="AD" clId="Web-{17A557FA-C0FA-0F9A-8DBD-AA15BA781F13}" dt="2026-09-16T07:55:39.068" v="14" actId="20577"/>
          <ac:spMkLst>
            <pc:docMk/>
            <pc:sldMk cId="4058710698" sldId="280"/>
            <ac:spMk id="3" creationId="{A70A221D-20EB-6A46-0CA1-345930FB3102}"/>
          </ac:spMkLst>
        </pc:spChg>
      </pc:sldChg>
      <pc:sldChg chg="modSp">
        <pc:chgData name="Randi Harveland" userId="S::randi@kleppskolene.no::a0dbb0f9-fd51-4991-beb5-5d8fbe0fccf2" providerId="AD" clId="Web-{17A557FA-C0FA-0F9A-8DBD-AA15BA781F13}" dt="2026-09-16T08:01:02.378" v="212" actId="20577"/>
        <pc:sldMkLst>
          <pc:docMk/>
          <pc:sldMk cId="483565419" sldId="281"/>
        </pc:sldMkLst>
        <pc:spChg chg="mod">
          <ac:chgData name="Randi Harveland" userId="S::randi@kleppskolene.no::a0dbb0f9-fd51-4991-beb5-5d8fbe0fccf2" providerId="AD" clId="Web-{17A557FA-C0FA-0F9A-8DBD-AA15BA781F13}" dt="2026-09-16T08:01:02.378" v="212" actId="20577"/>
          <ac:spMkLst>
            <pc:docMk/>
            <pc:sldMk cId="483565419" sldId="281"/>
            <ac:spMk id="3" creationId="{B6E02AF4-4741-DD01-4EF3-85F776205204}"/>
          </ac:spMkLst>
        </pc:spChg>
      </pc:sldChg>
      <pc:sldChg chg="modSp">
        <pc:chgData name="Randi Harveland" userId="S::randi@kleppskolene.no::a0dbb0f9-fd51-4991-beb5-5d8fbe0fccf2" providerId="AD" clId="Web-{17A557FA-C0FA-0F9A-8DBD-AA15BA781F13}" dt="2026-09-16T07:56:05.567" v="17" actId="20577"/>
        <pc:sldMkLst>
          <pc:docMk/>
          <pc:sldMk cId="1681251142" sldId="311"/>
        </pc:sldMkLst>
        <pc:spChg chg="mod">
          <ac:chgData name="Randi Harveland" userId="S::randi@kleppskolene.no::a0dbb0f9-fd51-4991-beb5-5d8fbe0fccf2" providerId="AD" clId="Web-{17A557FA-C0FA-0F9A-8DBD-AA15BA781F13}" dt="2026-09-16T07:56:05.567" v="17" actId="20577"/>
          <ac:spMkLst>
            <pc:docMk/>
            <pc:sldMk cId="1681251142" sldId="311"/>
            <ac:spMk id="2" creationId="{72FB4D06-2A2E-59C5-010C-B7A37F5F4380}"/>
          </ac:spMkLst>
        </pc:spChg>
      </pc:sldChg>
    </pc:docChg>
  </pc:docChgLst>
  <pc:docChgLst>
    <pc:chgData name="Hege Herikstad Kleppe" userId="31849368-48e8-49d8-afc8-6369f609f14e" providerId="ADAL" clId="{890E3B2F-65B5-48A0-B521-C92A459FE655}"/>
    <pc:docChg chg="undo custSel addSld delSld modSld">
      <pc:chgData name="Hege Herikstad Kleppe" userId="31849368-48e8-49d8-afc8-6369f609f14e" providerId="ADAL" clId="{890E3B2F-65B5-48A0-B521-C92A459FE655}" dt="2026-09-03T08:27:55.472" v="13" actId="14100"/>
      <pc:docMkLst>
        <pc:docMk/>
      </pc:docMkLst>
    </pc:docChg>
  </pc:docChgLst>
  <pc:docChgLst>
    <pc:chgData name="Randi Harveland" userId="S::randi@kleppskolene.no::a0dbb0f9-fd51-4991-beb5-5d8fbe0fccf2" providerId="AD" clId="Web-{1411FFAF-C3D2-AB56-C452-F5C3EE9FCFBC}"/>
    <pc:docChg chg="delSld">
      <pc:chgData name="Randi Harveland" userId="S::randi@kleppskolene.no::a0dbb0f9-fd51-4991-beb5-5d8fbe0fccf2" providerId="AD" clId="Web-{1411FFAF-C3D2-AB56-C452-F5C3EE9FCFBC}" dt="2026-09-23T05:18:44.468" v="0"/>
      <pc:docMkLst>
        <pc:docMk/>
      </pc:docMkLst>
      <pc:sldChg chg="del">
        <pc:chgData name="Randi Harveland" userId="S::randi@kleppskolene.no::a0dbb0f9-fd51-4991-beb5-5d8fbe0fccf2" providerId="AD" clId="Web-{1411FFAF-C3D2-AB56-C452-F5C3EE9FCFBC}" dt="2026-09-23T05:18:44.468" v="0"/>
        <pc:sldMkLst>
          <pc:docMk/>
          <pc:sldMk cId="997507" sldId="323"/>
        </pc:sldMkLst>
      </pc:sldChg>
    </pc:docChg>
  </pc:docChgLst>
  <pc:docChgLst>
    <pc:chgData name="Randi Harveland" userId="a0dbb0f9-fd51-4991-beb5-5d8fbe0fccf2" providerId="ADAL" clId="{07E8E574-C731-40BC-9ACB-2A0733ED38AE}"/>
    <pc:docChg chg="undo custSel addSld delSld modSld">
      <pc:chgData name="Randi Harveland" userId="a0dbb0f9-fd51-4991-beb5-5d8fbe0fccf2" providerId="ADAL" clId="{07E8E574-C731-40BC-9ACB-2A0733ED38AE}" dt="2026-09-22T05:00:55.190" v="356" actId="47"/>
      <pc:docMkLst>
        <pc:docMk/>
      </pc:docMkLst>
      <pc:sldChg chg="addSp delSp modSp add mod modClrScheme chgLayout">
        <pc:chgData name="Randi Harveland" userId="a0dbb0f9-fd51-4991-beb5-5d8fbe0fccf2" providerId="ADAL" clId="{07E8E574-C731-40BC-9ACB-2A0733ED38AE}" dt="2026-08-27T08:37:02.577" v="3" actId="26606"/>
        <pc:sldMkLst>
          <pc:docMk/>
          <pc:sldMk cId="35784225" sldId="256"/>
        </pc:sldMkLst>
        <pc:spChg chg="mod">
          <ac:chgData name="Randi Harveland" userId="a0dbb0f9-fd51-4991-beb5-5d8fbe0fccf2" providerId="ADAL" clId="{07E8E574-C731-40BC-9ACB-2A0733ED38AE}" dt="2026-08-27T08:37:02.577" v="3" actId="26606"/>
          <ac:spMkLst>
            <pc:docMk/>
            <pc:sldMk cId="35784225" sldId="256"/>
            <ac:spMk id="2" creationId="{00000000-0000-0000-0000-000000000000}"/>
          </ac:spMkLst>
        </pc:spChg>
        <pc:spChg chg="mod">
          <ac:chgData name="Randi Harveland" userId="a0dbb0f9-fd51-4991-beb5-5d8fbe0fccf2" providerId="ADAL" clId="{07E8E574-C731-40BC-9ACB-2A0733ED38AE}" dt="2026-08-27T08:37:02.577" v="3" actId="26606"/>
          <ac:spMkLst>
            <pc:docMk/>
            <pc:sldMk cId="35784225" sldId="256"/>
            <ac:spMk id="3" creationId="{00000000-0000-0000-0000-000000000000}"/>
          </ac:spMkLst>
        </pc:spChg>
      </pc:sldChg>
      <pc:sldChg chg="add">
        <pc:chgData name="Randi Harveland" userId="a0dbb0f9-fd51-4991-beb5-5d8fbe0fccf2" providerId="ADAL" clId="{07E8E574-C731-40BC-9ACB-2A0733ED38AE}" dt="2026-08-27T08:36:43.824" v="1"/>
        <pc:sldMkLst>
          <pc:docMk/>
          <pc:sldMk cId="2083928899" sldId="257"/>
        </pc:sldMkLst>
      </pc:sldChg>
      <pc:sldChg chg="modSp mod">
        <pc:chgData name="Randi Harveland" userId="a0dbb0f9-fd51-4991-beb5-5d8fbe0fccf2" providerId="ADAL" clId="{07E8E574-C731-40BC-9ACB-2A0733ED38AE}" dt="2026-09-02T05:35:56.178" v="261" actId="20577"/>
        <pc:sldMkLst>
          <pc:docMk/>
          <pc:sldMk cId="4058710698" sldId="280"/>
        </pc:sldMkLst>
        <pc:spChg chg="mod">
          <ac:chgData name="Randi Harveland" userId="a0dbb0f9-fd51-4991-beb5-5d8fbe0fccf2" providerId="ADAL" clId="{07E8E574-C731-40BC-9ACB-2A0733ED38AE}" dt="2026-09-02T05:35:56.178" v="261" actId="20577"/>
          <ac:spMkLst>
            <pc:docMk/>
            <pc:sldMk cId="4058710698" sldId="280"/>
            <ac:spMk id="3" creationId="{A70A221D-20EB-6A46-0CA1-345930FB3102}"/>
          </ac:spMkLst>
        </pc:spChg>
      </pc:sldChg>
      <pc:sldChg chg="delSp modSp new mod">
        <pc:chgData name="Randi Harveland" userId="a0dbb0f9-fd51-4991-beb5-5d8fbe0fccf2" providerId="ADAL" clId="{07E8E574-C731-40BC-9ACB-2A0733ED38AE}" dt="2026-09-02T04:59:36.525" v="60" actId="12"/>
        <pc:sldMkLst>
          <pc:docMk/>
          <pc:sldMk cId="1681251142" sldId="311"/>
        </pc:sldMkLst>
        <pc:spChg chg="mod">
          <ac:chgData name="Randi Harveland" userId="a0dbb0f9-fd51-4991-beb5-5d8fbe0fccf2" providerId="ADAL" clId="{07E8E574-C731-40BC-9ACB-2A0733ED38AE}" dt="2026-09-02T04:59:36.525" v="60" actId="12"/>
          <ac:spMkLst>
            <pc:docMk/>
            <pc:sldMk cId="1681251142" sldId="311"/>
            <ac:spMk id="2" creationId="{72FB4D06-2A2E-59C5-010C-B7A37F5F4380}"/>
          </ac:spMkLst>
        </pc:spChg>
      </pc:sldChg>
      <pc:sldChg chg="modSp new mod">
        <pc:chgData name="Randi Harveland" userId="a0dbb0f9-fd51-4991-beb5-5d8fbe0fccf2" providerId="ADAL" clId="{07E8E574-C731-40BC-9ACB-2A0733ED38AE}" dt="2026-09-22T05:00:47.093" v="355" actId="1076"/>
        <pc:sldMkLst>
          <pc:docMk/>
          <pc:sldMk cId="1575439940" sldId="329"/>
        </pc:sldMkLst>
        <pc:spChg chg="mod">
          <ac:chgData name="Randi Harveland" userId="a0dbb0f9-fd51-4991-beb5-5d8fbe0fccf2" providerId="ADAL" clId="{07E8E574-C731-40BC-9ACB-2A0733ED38AE}" dt="2026-09-22T05:00:40.971" v="354" actId="1076"/>
          <ac:spMkLst>
            <pc:docMk/>
            <pc:sldMk cId="1575439940" sldId="329"/>
            <ac:spMk id="2" creationId="{EAAA3061-43D7-894D-27C7-1D94A4C3D347}"/>
          </ac:spMkLst>
        </pc:spChg>
        <pc:spChg chg="mod">
          <ac:chgData name="Randi Harveland" userId="a0dbb0f9-fd51-4991-beb5-5d8fbe0fccf2" providerId="ADAL" clId="{07E8E574-C731-40BC-9ACB-2A0733ED38AE}" dt="2026-09-22T05:00:47.093" v="355" actId="1076"/>
          <ac:spMkLst>
            <pc:docMk/>
            <pc:sldMk cId="1575439940" sldId="329"/>
            <ac:spMk id="3" creationId="{8A67264A-1115-DF36-CF2E-3F015476BEF7}"/>
          </ac:spMkLst>
        </pc:spChg>
      </pc:sldChg>
      <pc:sldChg chg="modSp new del mod">
        <pc:chgData name="Randi Harveland" userId="a0dbb0f9-fd51-4991-beb5-5d8fbe0fccf2" providerId="ADAL" clId="{07E8E574-C731-40BC-9ACB-2A0733ED38AE}" dt="2026-09-22T05:00:55.190" v="356" actId="47"/>
        <pc:sldMkLst>
          <pc:docMk/>
          <pc:sldMk cId="92072111" sldId="330"/>
        </pc:sldMkLst>
        <pc:spChg chg="mod">
          <ac:chgData name="Randi Harveland" userId="a0dbb0f9-fd51-4991-beb5-5d8fbe0fccf2" providerId="ADAL" clId="{07E8E574-C731-40BC-9ACB-2A0733ED38AE}" dt="2026-09-22T04:52:10.239" v="273" actId="255"/>
          <ac:spMkLst>
            <pc:docMk/>
            <pc:sldMk cId="92072111" sldId="330"/>
            <ac:spMk id="2" creationId="{BA92296A-92DA-3B30-3006-5E7298AC517F}"/>
          </ac:spMkLst>
        </pc:spChg>
        <pc:spChg chg="mod">
          <ac:chgData name="Randi Harveland" userId="a0dbb0f9-fd51-4991-beb5-5d8fbe0fccf2" providerId="ADAL" clId="{07E8E574-C731-40BC-9ACB-2A0733ED38AE}" dt="2026-09-22T05:00:17.756" v="349" actId="255"/>
          <ac:spMkLst>
            <pc:docMk/>
            <pc:sldMk cId="92072111" sldId="330"/>
            <ac:spMk id="3" creationId="{F358F4C9-49DB-4313-C061-F97E24034DBE}"/>
          </ac:spMkLst>
        </pc:spChg>
      </pc:sldChg>
    </pc:docChg>
  </pc:docChgLst>
  <pc:docChgLst>
    <pc:chgData name="Hege Herikstad Kleppe" userId="S::hegkle@kleppskolene.no::31849368-48e8-49d8-afc8-6369f609f14e" providerId="AD" clId="Web-{8FF55A87-BA49-9FBF-17F8-15CB72D67714}"/>
    <pc:docChg chg="addSld delSld modSld">
      <pc:chgData name="Hege Herikstad Kleppe" userId="S::hegkle@kleppskolene.no::31849368-48e8-49d8-afc8-6369f609f14e" providerId="AD" clId="Web-{8FF55A87-BA49-9FBF-17F8-15CB72D67714}" dt="2026-09-03T08:21:36.031" v="69"/>
      <pc:docMkLst>
        <pc:docMk/>
      </pc:docMkLst>
      <pc:sldChg chg="addSp delSp modSp">
        <pc:chgData name="Hege Herikstad Kleppe" userId="S::hegkle@kleppskolene.no::31849368-48e8-49d8-afc8-6369f609f14e" providerId="AD" clId="Web-{8FF55A87-BA49-9FBF-17F8-15CB72D67714}" dt="2026-09-03T08:09:18.785" v="38"/>
        <pc:sldMkLst>
          <pc:docMk/>
          <pc:sldMk cId="2083928899" sldId="257"/>
        </pc:sldMkLst>
        <pc:picChg chg="add mod">
          <ac:chgData name="Hege Herikstad Kleppe" userId="S::hegkle@kleppskolene.no::31849368-48e8-49d8-afc8-6369f609f14e" providerId="AD" clId="Web-{8FF55A87-BA49-9FBF-17F8-15CB72D67714}" dt="2026-09-03T08:08:20.785" v="35"/>
          <ac:picMkLst>
            <pc:docMk/>
            <pc:sldMk cId="2083928899" sldId="257"/>
            <ac:picMk id="5" creationId="{3A83CC83-302D-434B-CB9C-815751D5779F}"/>
          </ac:picMkLst>
        </pc:picChg>
      </pc:sldChg>
      <pc:sldChg chg="addSp modSp new">
        <pc:chgData name="Hege Herikstad Kleppe" userId="S::hegkle@kleppskolene.no::31849368-48e8-49d8-afc8-6369f609f14e" providerId="AD" clId="Web-{8FF55A87-BA49-9FBF-17F8-15CB72D67714}" dt="2026-09-03T08:14:54.080" v="53"/>
        <pc:sldMkLst>
          <pc:docMk/>
          <pc:sldMk cId="945181174" sldId="312"/>
        </pc:sldMkLst>
        <pc:picChg chg="add mod">
          <ac:chgData name="Hege Herikstad Kleppe" userId="S::hegkle@kleppskolene.no::31849368-48e8-49d8-afc8-6369f609f14e" providerId="AD" clId="Web-{8FF55A87-BA49-9FBF-17F8-15CB72D67714}" dt="2026-09-03T08:14:54.080" v="53"/>
          <ac:picMkLst>
            <pc:docMk/>
            <pc:sldMk cId="945181174" sldId="312"/>
            <ac:picMk id="4" creationId="{735E7545-D301-5EFB-D038-F3C9C8C51908}"/>
          </ac:picMkLst>
        </pc:picChg>
      </pc:sldChg>
      <pc:sldChg chg="addSp delSp modSp new mod modClrScheme chgLayout">
        <pc:chgData name="Hege Herikstad Kleppe" userId="S::hegkle@kleppskolene.no::31849368-48e8-49d8-afc8-6369f609f14e" providerId="AD" clId="Web-{8FF55A87-BA49-9FBF-17F8-15CB72D67714}" dt="2026-09-03T08:17:23.267" v="62"/>
        <pc:sldMkLst>
          <pc:docMk/>
          <pc:sldMk cId="4217220276" sldId="313"/>
        </pc:sldMkLst>
        <pc:picChg chg="add mod ord">
          <ac:chgData name="Hege Herikstad Kleppe" userId="S::hegkle@kleppskolene.no::31849368-48e8-49d8-afc8-6369f609f14e" providerId="AD" clId="Web-{8FF55A87-BA49-9FBF-17F8-15CB72D67714}" dt="2026-09-03T08:17:23.267" v="62"/>
          <ac:picMkLst>
            <pc:docMk/>
            <pc:sldMk cId="4217220276" sldId="313"/>
            <ac:picMk id="5" creationId="{0DE522DF-E577-10D1-22F4-91801F308C7A}"/>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9EA970-2FAA-4B72-95AF-58BA742994D9}" type="doc">
      <dgm:prSet loTypeId="urn:microsoft.com/office/officeart/2005/8/layout/default" loCatId="list" qsTypeId="urn:microsoft.com/office/officeart/2005/8/quickstyle/simple1#1" qsCatId="simple" csTypeId="urn:microsoft.com/office/officeart/2005/8/colors/accent1_2#1" csCatId="accent1"/>
      <dgm:spPr/>
      <dgm:t>
        <a:bodyPr/>
        <a:lstStyle/>
        <a:p>
          <a:endParaRPr lang="en-US"/>
        </a:p>
      </dgm:t>
    </dgm:pt>
    <dgm:pt modelId="{53059391-FEAA-4E2C-A528-BFED5A935B68}">
      <dgm:prSet/>
      <dgm:spPr/>
      <dgm:t>
        <a:bodyPr/>
        <a:lstStyle/>
        <a:p>
          <a:r>
            <a:rPr lang="nn-NO"/>
            <a:t>Klage på vurdering er regulert i kapittel 10 i forskrift til opplæringsloven.</a:t>
          </a:r>
          <a:endParaRPr lang="en-US"/>
        </a:p>
      </dgm:t>
    </dgm:pt>
    <dgm:pt modelId="{F2E150FC-6EC9-4729-AC42-D5C5A71A8451}" type="parTrans" cxnId="{49FAC77B-2A6D-4308-8E62-5DA2E6B9CDEC}">
      <dgm:prSet/>
      <dgm:spPr/>
      <dgm:t>
        <a:bodyPr/>
        <a:lstStyle/>
        <a:p>
          <a:endParaRPr lang="en-US"/>
        </a:p>
      </dgm:t>
    </dgm:pt>
    <dgm:pt modelId="{6CD9A342-C8AB-4282-8879-39BC5C0A67ED}" type="sibTrans" cxnId="{49FAC77B-2A6D-4308-8E62-5DA2E6B9CDEC}">
      <dgm:prSet/>
      <dgm:spPr/>
      <dgm:t>
        <a:bodyPr/>
        <a:lstStyle/>
        <a:p>
          <a:endParaRPr lang="en-US"/>
        </a:p>
      </dgm:t>
    </dgm:pt>
    <dgm:pt modelId="{FE4705B1-2254-4BCB-B96F-0FFD126F02EE}">
      <dgm:prSet/>
      <dgm:spPr/>
      <dgm:t>
        <a:bodyPr/>
        <a:lstStyle/>
        <a:p>
          <a:r>
            <a:rPr lang="nn-NO"/>
            <a:t>Elever og foresette kan klage på standpunktkarakterene i avgangsfag.</a:t>
          </a:r>
          <a:endParaRPr lang="en-US"/>
        </a:p>
      </dgm:t>
    </dgm:pt>
    <dgm:pt modelId="{41B04D2D-7FA4-46B1-8E8C-43068D01BCAA}" type="parTrans" cxnId="{5A956B4C-B9AD-48B6-9209-6399E10A7D90}">
      <dgm:prSet/>
      <dgm:spPr/>
      <dgm:t>
        <a:bodyPr/>
        <a:lstStyle/>
        <a:p>
          <a:endParaRPr lang="en-US"/>
        </a:p>
      </dgm:t>
    </dgm:pt>
    <dgm:pt modelId="{29F44F6D-7496-4A0A-AF9C-043D742AFE1E}" type="sibTrans" cxnId="{5A956B4C-B9AD-48B6-9209-6399E10A7D90}">
      <dgm:prSet/>
      <dgm:spPr/>
      <dgm:t>
        <a:bodyPr/>
        <a:lstStyle/>
        <a:p>
          <a:endParaRPr lang="en-US"/>
        </a:p>
      </dgm:t>
    </dgm:pt>
    <dgm:pt modelId="{12F64EF4-8DB9-4DC2-B7BB-8CDB919A8E45}">
      <dgm:prSet/>
      <dgm:spPr/>
      <dgm:t>
        <a:bodyPr/>
        <a:lstStyle/>
        <a:p>
          <a:r>
            <a:rPr lang="nn-NO"/>
            <a:t>På 10. trinn gjelder det alle karakterene i vår terminen.</a:t>
          </a:r>
          <a:endParaRPr lang="en-US"/>
        </a:p>
      </dgm:t>
    </dgm:pt>
    <dgm:pt modelId="{41B9D61D-A0D2-4FAF-B90D-FBFDF66AB2C6}" type="parTrans" cxnId="{622FDACD-5ED8-4963-9721-DBC3E8A11F79}">
      <dgm:prSet/>
      <dgm:spPr/>
      <dgm:t>
        <a:bodyPr/>
        <a:lstStyle/>
        <a:p>
          <a:endParaRPr lang="en-US"/>
        </a:p>
      </dgm:t>
    </dgm:pt>
    <dgm:pt modelId="{4A90ED90-7429-4257-B754-7021CF6729B6}" type="sibTrans" cxnId="{622FDACD-5ED8-4963-9721-DBC3E8A11F79}">
      <dgm:prSet/>
      <dgm:spPr/>
      <dgm:t>
        <a:bodyPr/>
        <a:lstStyle/>
        <a:p>
          <a:endParaRPr lang="en-US"/>
        </a:p>
      </dgm:t>
    </dgm:pt>
    <dgm:pt modelId="{041DF69D-E645-4C75-BFEB-023E2EFAF872}">
      <dgm:prSet/>
      <dgm:spPr/>
      <dgm:t>
        <a:bodyPr/>
        <a:lstStyle/>
        <a:p>
          <a:r>
            <a:rPr lang="nn-NO"/>
            <a:t>Det er òg klagerett på eksamen.</a:t>
          </a:r>
          <a:endParaRPr lang="en-US"/>
        </a:p>
      </dgm:t>
    </dgm:pt>
    <dgm:pt modelId="{E49D0E30-8621-498C-98D6-8705EED5C58F}" type="parTrans" cxnId="{33EDBD26-D091-47B2-8492-B5AC505D0215}">
      <dgm:prSet/>
      <dgm:spPr/>
      <dgm:t>
        <a:bodyPr/>
        <a:lstStyle/>
        <a:p>
          <a:endParaRPr lang="en-US"/>
        </a:p>
      </dgm:t>
    </dgm:pt>
    <dgm:pt modelId="{B3E53F90-DDE8-40FE-A922-82015C226430}" type="sibTrans" cxnId="{33EDBD26-D091-47B2-8492-B5AC505D0215}">
      <dgm:prSet/>
      <dgm:spPr/>
      <dgm:t>
        <a:bodyPr/>
        <a:lstStyle/>
        <a:p>
          <a:endParaRPr lang="en-US"/>
        </a:p>
      </dgm:t>
    </dgm:pt>
    <dgm:pt modelId="{D8B99AE2-3D0C-4290-A960-60D09AA3E4F2}" type="pres">
      <dgm:prSet presAssocID="{8D9EA970-2FAA-4B72-95AF-58BA742994D9}" presName="diagram" presStyleCnt="0">
        <dgm:presLayoutVars>
          <dgm:dir/>
          <dgm:resizeHandles val="exact"/>
        </dgm:presLayoutVars>
      </dgm:prSet>
      <dgm:spPr/>
    </dgm:pt>
    <dgm:pt modelId="{A064A83E-745D-43D2-A62A-D8FA54B0B0DA}" type="pres">
      <dgm:prSet presAssocID="{53059391-FEAA-4E2C-A528-BFED5A935B68}" presName="node" presStyleLbl="node1" presStyleIdx="0" presStyleCnt="4">
        <dgm:presLayoutVars>
          <dgm:bulletEnabled val="1"/>
        </dgm:presLayoutVars>
      </dgm:prSet>
      <dgm:spPr/>
    </dgm:pt>
    <dgm:pt modelId="{736C481B-D8AE-4314-B088-2DF795A2CEE7}" type="pres">
      <dgm:prSet presAssocID="{6CD9A342-C8AB-4282-8879-39BC5C0A67ED}" presName="sibTrans" presStyleCnt="0"/>
      <dgm:spPr/>
    </dgm:pt>
    <dgm:pt modelId="{3A06396A-3185-46F5-AD80-6B6521BF385C}" type="pres">
      <dgm:prSet presAssocID="{FE4705B1-2254-4BCB-B96F-0FFD126F02EE}" presName="node" presStyleLbl="node1" presStyleIdx="1" presStyleCnt="4">
        <dgm:presLayoutVars>
          <dgm:bulletEnabled val="1"/>
        </dgm:presLayoutVars>
      </dgm:prSet>
      <dgm:spPr/>
    </dgm:pt>
    <dgm:pt modelId="{F17F2130-AEE0-4CBE-983E-F7F35E77DB08}" type="pres">
      <dgm:prSet presAssocID="{29F44F6D-7496-4A0A-AF9C-043D742AFE1E}" presName="sibTrans" presStyleCnt="0"/>
      <dgm:spPr/>
    </dgm:pt>
    <dgm:pt modelId="{70E436DD-22D6-472F-97C1-D3C7FC46A8F7}" type="pres">
      <dgm:prSet presAssocID="{12F64EF4-8DB9-4DC2-B7BB-8CDB919A8E45}" presName="node" presStyleLbl="node1" presStyleIdx="2" presStyleCnt="4">
        <dgm:presLayoutVars>
          <dgm:bulletEnabled val="1"/>
        </dgm:presLayoutVars>
      </dgm:prSet>
      <dgm:spPr/>
    </dgm:pt>
    <dgm:pt modelId="{1E605E2D-B2B2-45AD-9506-437FCD7DF2A6}" type="pres">
      <dgm:prSet presAssocID="{4A90ED90-7429-4257-B754-7021CF6729B6}" presName="sibTrans" presStyleCnt="0"/>
      <dgm:spPr/>
    </dgm:pt>
    <dgm:pt modelId="{17B265CF-7450-4A6F-AD17-7145F9E860D1}" type="pres">
      <dgm:prSet presAssocID="{041DF69D-E645-4C75-BFEB-023E2EFAF872}" presName="node" presStyleLbl="node1" presStyleIdx="3" presStyleCnt="4">
        <dgm:presLayoutVars>
          <dgm:bulletEnabled val="1"/>
        </dgm:presLayoutVars>
      </dgm:prSet>
      <dgm:spPr/>
    </dgm:pt>
  </dgm:ptLst>
  <dgm:cxnLst>
    <dgm:cxn modelId="{33EDBD26-D091-47B2-8492-B5AC505D0215}" srcId="{8D9EA970-2FAA-4B72-95AF-58BA742994D9}" destId="{041DF69D-E645-4C75-BFEB-023E2EFAF872}" srcOrd="3" destOrd="0" parTransId="{E49D0E30-8621-498C-98D6-8705EED5C58F}" sibTransId="{B3E53F90-DDE8-40FE-A922-82015C226430}"/>
    <dgm:cxn modelId="{927F5840-32E1-4DF6-809F-0015DEAD5817}" type="presOf" srcId="{041DF69D-E645-4C75-BFEB-023E2EFAF872}" destId="{17B265CF-7450-4A6F-AD17-7145F9E860D1}" srcOrd="0" destOrd="0" presId="urn:microsoft.com/office/officeart/2005/8/layout/default"/>
    <dgm:cxn modelId="{5A956B4C-B9AD-48B6-9209-6399E10A7D90}" srcId="{8D9EA970-2FAA-4B72-95AF-58BA742994D9}" destId="{FE4705B1-2254-4BCB-B96F-0FFD126F02EE}" srcOrd="1" destOrd="0" parTransId="{41B04D2D-7FA4-46B1-8E8C-43068D01BCAA}" sibTransId="{29F44F6D-7496-4A0A-AF9C-043D742AFE1E}"/>
    <dgm:cxn modelId="{FB15B874-5A2D-4AA6-8462-2409EFD1B01A}" type="presOf" srcId="{12F64EF4-8DB9-4DC2-B7BB-8CDB919A8E45}" destId="{70E436DD-22D6-472F-97C1-D3C7FC46A8F7}" srcOrd="0" destOrd="0" presId="urn:microsoft.com/office/officeart/2005/8/layout/default"/>
    <dgm:cxn modelId="{49FAC77B-2A6D-4308-8E62-5DA2E6B9CDEC}" srcId="{8D9EA970-2FAA-4B72-95AF-58BA742994D9}" destId="{53059391-FEAA-4E2C-A528-BFED5A935B68}" srcOrd="0" destOrd="0" parTransId="{F2E150FC-6EC9-4729-AC42-D5C5A71A8451}" sibTransId="{6CD9A342-C8AB-4282-8879-39BC5C0A67ED}"/>
    <dgm:cxn modelId="{935CEE8A-AD16-4F4B-BDDA-645E93A645EE}" type="presOf" srcId="{8D9EA970-2FAA-4B72-95AF-58BA742994D9}" destId="{D8B99AE2-3D0C-4290-A960-60D09AA3E4F2}" srcOrd="0" destOrd="0" presId="urn:microsoft.com/office/officeart/2005/8/layout/default"/>
    <dgm:cxn modelId="{F68D60B6-152A-4794-9B63-CF8CB6865910}" type="presOf" srcId="{FE4705B1-2254-4BCB-B96F-0FFD126F02EE}" destId="{3A06396A-3185-46F5-AD80-6B6521BF385C}" srcOrd="0" destOrd="0" presId="urn:microsoft.com/office/officeart/2005/8/layout/default"/>
    <dgm:cxn modelId="{622FDACD-5ED8-4963-9721-DBC3E8A11F79}" srcId="{8D9EA970-2FAA-4B72-95AF-58BA742994D9}" destId="{12F64EF4-8DB9-4DC2-B7BB-8CDB919A8E45}" srcOrd="2" destOrd="0" parTransId="{41B9D61D-A0D2-4FAF-B90D-FBFDF66AB2C6}" sibTransId="{4A90ED90-7429-4257-B754-7021CF6729B6}"/>
    <dgm:cxn modelId="{C9037BE7-B261-4E0B-AB2F-5AE5D0969176}" type="presOf" srcId="{53059391-FEAA-4E2C-A528-BFED5A935B68}" destId="{A064A83E-745D-43D2-A62A-D8FA54B0B0DA}" srcOrd="0" destOrd="0" presId="urn:microsoft.com/office/officeart/2005/8/layout/default"/>
    <dgm:cxn modelId="{51867985-4F23-4FD9-967C-7644EAEA5E43}" type="presParOf" srcId="{D8B99AE2-3D0C-4290-A960-60D09AA3E4F2}" destId="{A064A83E-745D-43D2-A62A-D8FA54B0B0DA}" srcOrd="0" destOrd="0" presId="urn:microsoft.com/office/officeart/2005/8/layout/default"/>
    <dgm:cxn modelId="{8922ACA5-3E54-470C-B647-F95E8DC0A44E}" type="presParOf" srcId="{D8B99AE2-3D0C-4290-A960-60D09AA3E4F2}" destId="{736C481B-D8AE-4314-B088-2DF795A2CEE7}" srcOrd="1" destOrd="0" presId="urn:microsoft.com/office/officeart/2005/8/layout/default"/>
    <dgm:cxn modelId="{0059DAB6-0188-4F9C-A71E-6D6E1D38C18E}" type="presParOf" srcId="{D8B99AE2-3D0C-4290-A960-60D09AA3E4F2}" destId="{3A06396A-3185-46F5-AD80-6B6521BF385C}" srcOrd="2" destOrd="0" presId="urn:microsoft.com/office/officeart/2005/8/layout/default"/>
    <dgm:cxn modelId="{5E0BCDA1-1703-4899-BDE4-89240D8041E5}" type="presParOf" srcId="{D8B99AE2-3D0C-4290-A960-60D09AA3E4F2}" destId="{F17F2130-AEE0-4CBE-983E-F7F35E77DB08}" srcOrd="3" destOrd="0" presId="urn:microsoft.com/office/officeart/2005/8/layout/default"/>
    <dgm:cxn modelId="{935FBD33-12B7-4A5D-8BAA-7C93CDA373B3}" type="presParOf" srcId="{D8B99AE2-3D0C-4290-A960-60D09AA3E4F2}" destId="{70E436DD-22D6-472F-97C1-D3C7FC46A8F7}" srcOrd="4" destOrd="0" presId="urn:microsoft.com/office/officeart/2005/8/layout/default"/>
    <dgm:cxn modelId="{B097DAF3-D67A-4743-B616-1384AF3CB7B4}" type="presParOf" srcId="{D8B99AE2-3D0C-4290-A960-60D09AA3E4F2}" destId="{1E605E2D-B2B2-45AD-9506-437FCD7DF2A6}" srcOrd="5" destOrd="0" presId="urn:microsoft.com/office/officeart/2005/8/layout/default"/>
    <dgm:cxn modelId="{901871F9-E7DD-4FD7-AB79-AE5F9183257B}" type="presParOf" srcId="{D8B99AE2-3D0C-4290-A960-60D09AA3E4F2}" destId="{17B265CF-7450-4A6F-AD17-7145F9E860D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69FB66-693A-46A6-A41A-13E63EBEFAB8}" type="doc">
      <dgm:prSet loTypeId="urn:microsoft.com/office/officeart/2005/8/layout/default" loCatId="list" qsTypeId="urn:microsoft.com/office/officeart/2005/8/quickstyle/simple5#1" qsCatId="simple" csTypeId="urn:microsoft.com/office/officeart/2005/8/colors/accent1_2#2" csCatId="accent1" phldr="1"/>
      <dgm:spPr/>
      <dgm:t>
        <a:bodyPr/>
        <a:lstStyle/>
        <a:p>
          <a:endParaRPr lang="en-US"/>
        </a:p>
      </dgm:t>
    </dgm:pt>
    <dgm:pt modelId="{7840548B-44F5-4047-B465-D487D06D9A25}">
      <dgm:prSet/>
      <dgm:spPr/>
      <dgm:t>
        <a:bodyPr/>
        <a:lstStyle/>
        <a:p>
          <a:r>
            <a:rPr lang="en-US">
              <a:latin typeface="Aptos" panose="02110004020202020204"/>
              <a:ea typeface="+mn-ea"/>
              <a:cs typeface="+mn-cs"/>
            </a:rPr>
            <a:t>Klagerett </a:t>
          </a:r>
          <a:r>
            <a:rPr lang="en-US" err="1">
              <a:latin typeface="Aptos" panose="02110004020202020204"/>
              <a:ea typeface="+mn-ea"/>
              <a:cs typeface="+mn-cs"/>
            </a:rPr>
            <a:t>på</a:t>
          </a:r>
          <a:r>
            <a:rPr lang="en-US">
              <a:latin typeface="Aptos" panose="02110004020202020204"/>
              <a:ea typeface="+mn-ea"/>
              <a:cs typeface="+mn-cs"/>
            </a:rPr>
            <a:t> </a:t>
          </a:r>
          <a:r>
            <a:rPr lang="en-US" err="1">
              <a:latin typeface="Aptos" panose="02110004020202020204"/>
              <a:ea typeface="+mn-ea"/>
              <a:cs typeface="+mn-cs"/>
            </a:rPr>
            <a:t>standpunktkarakter</a:t>
          </a:r>
          <a:r>
            <a:rPr lang="en-US">
              <a:latin typeface="Aptos" panose="02110004020202020204"/>
              <a:ea typeface="+mn-ea"/>
              <a:cs typeface="+mn-cs"/>
            </a:rPr>
            <a:t>: </a:t>
          </a:r>
        </a:p>
      </dgm:t>
    </dgm:pt>
    <dgm:pt modelId="{5F2E7625-FE90-4254-B504-F5D0B59D8726}" type="parTrans" cxnId="{65F30C49-A5FA-4D6B-B4F7-71249804E06F}">
      <dgm:prSet/>
      <dgm:spPr/>
      <dgm:t>
        <a:bodyPr/>
        <a:lstStyle/>
        <a:p>
          <a:endParaRPr lang="en-US"/>
        </a:p>
      </dgm:t>
    </dgm:pt>
    <dgm:pt modelId="{07817B17-5D85-4AFF-B932-71D77C574920}" type="sibTrans" cxnId="{65F30C49-A5FA-4D6B-B4F7-71249804E06F}">
      <dgm:prSet/>
      <dgm:spPr/>
      <dgm:t>
        <a:bodyPr/>
        <a:lstStyle/>
        <a:p>
          <a:endParaRPr lang="en-US"/>
        </a:p>
      </dgm:t>
    </dgm:pt>
    <dgm:pt modelId="{1DBD368D-BA47-4719-A248-005FBE8A08EE}">
      <dgm:prSet/>
      <dgm:spPr/>
      <dgm:t>
        <a:bodyPr/>
        <a:lstStyle/>
        <a:p>
          <a:pPr rtl="0"/>
          <a:r>
            <a:rPr lang="en-US">
              <a:latin typeface="Aptos" panose="02110004020202020204"/>
              <a:ea typeface="+mn-ea"/>
              <a:cs typeface="+mn-cs"/>
            </a:rPr>
            <a:t>• </a:t>
          </a:r>
          <a:r>
            <a:rPr lang="en-US" err="1">
              <a:latin typeface="Aptos" panose="02110004020202020204"/>
              <a:ea typeface="+mn-ea"/>
              <a:cs typeface="+mn-cs"/>
            </a:rPr>
            <a:t>Klagefristen</a:t>
          </a:r>
          <a:r>
            <a:rPr lang="en-US">
              <a:latin typeface="Aptos" panose="02110004020202020204"/>
              <a:ea typeface="+mn-ea"/>
              <a:cs typeface="+mn-cs"/>
            </a:rPr>
            <a:t> er </a:t>
          </a:r>
          <a:r>
            <a:rPr lang="en-US" err="1">
              <a:latin typeface="Aptos" panose="02110004020202020204"/>
              <a:ea typeface="+mn-ea"/>
              <a:cs typeface="+mn-cs"/>
            </a:rPr>
            <a:t>på</a:t>
          </a:r>
          <a:r>
            <a:rPr lang="en-US">
              <a:latin typeface="Aptos" panose="02110004020202020204"/>
              <a:ea typeface="+mn-ea"/>
              <a:cs typeface="+mn-cs"/>
            </a:rPr>
            <a:t> 10 </a:t>
          </a:r>
          <a:r>
            <a:rPr lang="en-US" err="1">
              <a:latin typeface="Aptos" panose="02110004020202020204"/>
              <a:ea typeface="+mn-ea"/>
              <a:cs typeface="+mn-cs"/>
            </a:rPr>
            <a:t>dagar</a:t>
          </a:r>
          <a:r>
            <a:rPr lang="en-US">
              <a:latin typeface="Aptos" panose="02110004020202020204"/>
              <a:ea typeface="+mn-ea"/>
              <a:cs typeface="+mn-cs"/>
            </a:rPr>
            <a:t> </a:t>
          </a:r>
          <a:r>
            <a:rPr lang="en-US" err="1">
              <a:latin typeface="Aptos" panose="02110004020202020204"/>
              <a:ea typeface="+mn-ea"/>
              <a:cs typeface="+mn-cs"/>
            </a:rPr>
            <a:t>og</a:t>
          </a:r>
          <a:r>
            <a:rPr lang="en-US">
              <a:latin typeface="Aptos" panose="02110004020202020204"/>
              <a:ea typeface="+mn-ea"/>
              <a:cs typeface="+mn-cs"/>
            </a:rPr>
            <a:t> starter </a:t>
          </a:r>
          <a:r>
            <a:rPr lang="en-US" err="1">
              <a:latin typeface="Aptos" panose="02110004020202020204"/>
              <a:ea typeface="+mn-ea"/>
              <a:cs typeface="+mn-cs"/>
            </a:rPr>
            <a:t>fra</a:t>
          </a:r>
          <a:r>
            <a:rPr lang="en-US">
              <a:latin typeface="Aptos" panose="02110004020202020204"/>
              <a:ea typeface="+mn-ea"/>
              <a:cs typeface="+mn-cs"/>
            </a:rPr>
            <a:t> det </a:t>
          </a:r>
          <a:r>
            <a:rPr lang="en-US" err="1">
              <a:latin typeface="Aptos" panose="02110004020202020204"/>
              <a:ea typeface="+mn-ea"/>
              <a:cs typeface="+mn-cs"/>
            </a:rPr>
            <a:t>tidspunktet</a:t>
          </a:r>
          <a:r>
            <a:rPr lang="en-US">
              <a:latin typeface="Aptos" panose="02110004020202020204"/>
              <a:ea typeface="+mn-ea"/>
              <a:cs typeface="+mn-cs"/>
            </a:rPr>
            <a:t> </a:t>
          </a:r>
          <a:r>
            <a:rPr lang="en-US" err="1">
              <a:latin typeface="Aptos" panose="02110004020202020204"/>
              <a:ea typeface="+mn-ea"/>
              <a:cs typeface="+mn-cs"/>
            </a:rPr>
            <a:t>en</a:t>
          </a:r>
          <a:r>
            <a:rPr lang="en-US">
              <a:latin typeface="Aptos" panose="02110004020202020204"/>
              <a:ea typeface="+mn-ea"/>
              <a:cs typeface="+mn-cs"/>
            </a:rPr>
            <a:t> </a:t>
          </a:r>
          <a:r>
            <a:rPr lang="en-US" err="1">
              <a:latin typeface="Aptos" panose="02110004020202020204"/>
              <a:ea typeface="+mn-ea"/>
              <a:cs typeface="+mn-cs"/>
            </a:rPr>
            <a:t>kunne</a:t>
          </a:r>
          <a:r>
            <a:rPr lang="en-US">
              <a:latin typeface="Aptos" panose="02110004020202020204"/>
              <a:ea typeface="+mn-ea"/>
              <a:cs typeface="+mn-cs"/>
            </a:rPr>
            <a:t> ha </a:t>
          </a:r>
          <a:r>
            <a:rPr lang="en-US" err="1">
              <a:latin typeface="Aptos" panose="02110004020202020204"/>
              <a:ea typeface="+mn-ea"/>
              <a:cs typeface="+mn-cs"/>
            </a:rPr>
            <a:t>gjort</a:t>
          </a:r>
          <a:r>
            <a:rPr lang="en-US">
              <a:latin typeface="Aptos" panose="02110004020202020204"/>
              <a:ea typeface="+mn-ea"/>
              <a:cs typeface="+mn-cs"/>
            </a:rPr>
            <a:t> seg </a:t>
          </a:r>
          <a:r>
            <a:rPr lang="en-US" err="1">
              <a:latin typeface="Aptos" panose="02110004020202020204"/>
              <a:ea typeface="+mn-ea"/>
              <a:cs typeface="+mn-cs"/>
            </a:rPr>
            <a:t>kjent</a:t>
          </a:r>
          <a:r>
            <a:rPr lang="en-US">
              <a:latin typeface="Aptos" panose="02110004020202020204"/>
              <a:ea typeface="+mn-ea"/>
              <a:cs typeface="+mn-cs"/>
            </a:rPr>
            <a:t> med </a:t>
          </a:r>
          <a:r>
            <a:rPr lang="en-US" err="1">
              <a:latin typeface="Aptos" panose="02110004020202020204"/>
              <a:ea typeface="+mn-ea"/>
              <a:cs typeface="+mn-cs"/>
            </a:rPr>
            <a:t>karakteren</a:t>
          </a:r>
          <a:r>
            <a:rPr lang="en-US">
              <a:latin typeface="Aptos" panose="02110004020202020204"/>
              <a:ea typeface="+mn-ea"/>
              <a:cs typeface="+mn-cs"/>
            </a:rPr>
            <a:t>. (ca. 3.juni ) </a:t>
          </a:r>
        </a:p>
      </dgm:t>
    </dgm:pt>
    <dgm:pt modelId="{B4534F15-6AED-4452-BBD0-89D104170418}" type="parTrans" cxnId="{8A8696B8-287B-4207-9224-C212DF91CEAE}">
      <dgm:prSet/>
      <dgm:spPr/>
      <dgm:t>
        <a:bodyPr/>
        <a:lstStyle/>
        <a:p>
          <a:endParaRPr lang="en-US"/>
        </a:p>
      </dgm:t>
    </dgm:pt>
    <dgm:pt modelId="{670BEE2F-E6F1-48DB-9A4A-491E306720D9}" type="sibTrans" cxnId="{8A8696B8-287B-4207-9224-C212DF91CEAE}">
      <dgm:prSet/>
      <dgm:spPr/>
      <dgm:t>
        <a:bodyPr/>
        <a:lstStyle/>
        <a:p>
          <a:endParaRPr lang="en-US"/>
        </a:p>
      </dgm:t>
    </dgm:pt>
    <dgm:pt modelId="{0F19713B-09E6-4F9F-9D1E-87A7D937AE95}">
      <dgm:prSet/>
      <dgm:spPr/>
      <dgm:t>
        <a:bodyPr/>
        <a:lstStyle/>
        <a:p>
          <a:r>
            <a:rPr lang="en-US">
              <a:latin typeface="Aptos" panose="02110004020202020204"/>
              <a:ea typeface="+mn-ea"/>
              <a:cs typeface="+mn-cs"/>
            </a:rPr>
            <a:t>• </a:t>
          </a:r>
          <a:r>
            <a:rPr lang="en-US" err="1">
              <a:latin typeface="Aptos" panose="02110004020202020204"/>
              <a:ea typeface="+mn-ea"/>
              <a:cs typeface="+mn-cs"/>
            </a:rPr>
            <a:t>Klageinstans</a:t>
          </a:r>
          <a:r>
            <a:rPr lang="en-US">
              <a:latin typeface="Aptos" panose="02110004020202020204"/>
              <a:ea typeface="+mn-ea"/>
              <a:cs typeface="+mn-cs"/>
            </a:rPr>
            <a:t> (</a:t>
          </a:r>
          <a:r>
            <a:rPr lang="en-US" err="1">
              <a:latin typeface="Aptos" panose="02110004020202020204"/>
              <a:ea typeface="+mn-ea"/>
              <a:cs typeface="+mn-cs"/>
            </a:rPr>
            <a:t>Statsforvaltareni</a:t>
          </a:r>
          <a:r>
            <a:rPr lang="en-US">
              <a:latin typeface="Aptos" panose="02110004020202020204"/>
              <a:ea typeface="+mn-ea"/>
              <a:cs typeface="+mn-cs"/>
            </a:rPr>
            <a:t> Rogaland) </a:t>
          </a:r>
          <a:r>
            <a:rPr lang="en-US" err="1">
              <a:latin typeface="Aptos" panose="02110004020202020204"/>
              <a:ea typeface="+mn-ea"/>
              <a:cs typeface="+mn-cs"/>
            </a:rPr>
            <a:t>vurderer</a:t>
          </a:r>
          <a:r>
            <a:rPr lang="en-US">
              <a:latin typeface="Aptos" panose="02110004020202020204"/>
              <a:ea typeface="+mn-ea"/>
              <a:cs typeface="+mn-cs"/>
            </a:rPr>
            <a:t> om </a:t>
          </a:r>
          <a:r>
            <a:rPr lang="en-US" err="1">
              <a:latin typeface="Aptos" panose="02110004020202020204"/>
              <a:ea typeface="+mn-ea"/>
              <a:cs typeface="+mn-cs"/>
            </a:rPr>
            <a:t>gjeldende</a:t>
          </a:r>
          <a:r>
            <a:rPr lang="en-US">
              <a:latin typeface="Aptos" panose="02110004020202020204"/>
              <a:ea typeface="+mn-ea"/>
              <a:cs typeface="+mn-cs"/>
            </a:rPr>
            <a:t> </a:t>
          </a:r>
          <a:r>
            <a:rPr lang="en-US" err="1">
              <a:latin typeface="Aptos" panose="02110004020202020204"/>
              <a:ea typeface="+mn-ea"/>
              <a:cs typeface="+mn-cs"/>
            </a:rPr>
            <a:t>regler</a:t>
          </a:r>
          <a:r>
            <a:rPr lang="en-US">
              <a:latin typeface="Aptos" panose="02110004020202020204"/>
              <a:ea typeface="+mn-ea"/>
              <a:cs typeface="+mn-cs"/>
            </a:rPr>
            <a:t> om </a:t>
          </a:r>
          <a:r>
            <a:rPr lang="en-US" err="1">
              <a:latin typeface="Aptos" panose="02110004020202020204"/>
              <a:ea typeface="+mn-ea"/>
              <a:cs typeface="+mn-cs"/>
            </a:rPr>
            <a:t>karakterfastsettelse</a:t>
          </a:r>
          <a:r>
            <a:rPr lang="en-US">
              <a:latin typeface="Aptos" panose="02110004020202020204"/>
              <a:ea typeface="+mn-ea"/>
              <a:cs typeface="+mn-cs"/>
            </a:rPr>
            <a:t> er </a:t>
          </a:r>
          <a:r>
            <a:rPr lang="en-US" err="1">
              <a:latin typeface="Aptos" panose="02110004020202020204"/>
              <a:ea typeface="+mn-ea"/>
              <a:cs typeface="+mn-cs"/>
            </a:rPr>
            <a:t>fulgte</a:t>
          </a:r>
          <a:r>
            <a:rPr lang="en-US">
              <a:latin typeface="Aptos" panose="02110004020202020204"/>
              <a:ea typeface="+mn-ea"/>
              <a:cs typeface="+mn-cs"/>
            </a:rPr>
            <a:t>. </a:t>
          </a:r>
        </a:p>
      </dgm:t>
    </dgm:pt>
    <dgm:pt modelId="{9C232439-8F67-46AA-82B9-4D557ABAC4BB}" type="parTrans" cxnId="{16AD0382-C459-4CF9-955F-1ED1942CDD65}">
      <dgm:prSet/>
      <dgm:spPr/>
      <dgm:t>
        <a:bodyPr/>
        <a:lstStyle/>
        <a:p>
          <a:endParaRPr lang="en-US"/>
        </a:p>
      </dgm:t>
    </dgm:pt>
    <dgm:pt modelId="{19C9854C-3C7A-4E13-80B9-C001296E57A5}" type="sibTrans" cxnId="{16AD0382-C459-4CF9-955F-1ED1942CDD65}">
      <dgm:prSet/>
      <dgm:spPr/>
      <dgm:t>
        <a:bodyPr/>
        <a:lstStyle/>
        <a:p>
          <a:endParaRPr lang="en-US"/>
        </a:p>
      </dgm:t>
    </dgm:pt>
    <dgm:pt modelId="{C2D6D2FD-B034-4A22-A5EE-A9B19A4A6439}">
      <dgm:prSet/>
      <dgm:spPr/>
      <dgm:t>
        <a:bodyPr/>
        <a:lstStyle/>
        <a:p>
          <a:r>
            <a:rPr lang="en-US">
              <a:latin typeface="Aptos"/>
              <a:ea typeface="+mn-ea"/>
              <a:cs typeface="+mn-cs"/>
            </a:rPr>
            <a:t>• Ved </a:t>
          </a:r>
          <a:r>
            <a:rPr lang="en-US" err="1">
              <a:latin typeface="Aptos"/>
              <a:ea typeface="+mn-ea"/>
              <a:cs typeface="+mn-cs"/>
            </a:rPr>
            <a:t>medhold</a:t>
          </a:r>
          <a:r>
            <a:rPr lang="en-US">
              <a:latin typeface="Aptos"/>
              <a:ea typeface="+mn-ea"/>
              <a:cs typeface="+mn-cs"/>
            </a:rPr>
            <a:t> </a:t>
          </a:r>
          <a:r>
            <a:rPr lang="en-US" err="1">
              <a:latin typeface="Aptos"/>
              <a:ea typeface="+mn-ea"/>
              <a:cs typeface="+mn-cs"/>
            </a:rPr>
            <a:t>i</a:t>
          </a:r>
          <a:r>
            <a:rPr lang="en-US">
              <a:latin typeface="Aptos"/>
              <a:ea typeface="+mn-ea"/>
              <a:cs typeface="+mn-cs"/>
            </a:rPr>
            <a:t> </a:t>
          </a:r>
          <a:r>
            <a:rPr lang="en-US" err="1">
              <a:latin typeface="Aptos"/>
              <a:ea typeface="+mn-ea"/>
              <a:cs typeface="+mn-cs"/>
            </a:rPr>
            <a:t>klagen</a:t>
          </a:r>
          <a:r>
            <a:rPr lang="en-US">
              <a:latin typeface="Aptos"/>
              <a:ea typeface="+mn-ea"/>
              <a:cs typeface="+mn-cs"/>
            </a:rPr>
            <a:t> </a:t>
          </a:r>
          <a:r>
            <a:rPr lang="en-US" err="1">
              <a:latin typeface="Aptos"/>
              <a:ea typeface="+mn-ea"/>
              <a:cs typeface="+mn-cs"/>
            </a:rPr>
            <a:t>gjennomfører</a:t>
          </a:r>
          <a:r>
            <a:rPr lang="en-US">
              <a:latin typeface="Aptos"/>
              <a:ea typeface="+mn-ea"/>
              <a:cs typeface="+mn-cs"/>
            </a:rPr>
            <a:t> </a:t>
          </a:r>
          <a:r>
            <a:rPr lang="en-US" err="1">
              <a:latin typeface="Aptos"/>
              <a:ea typeface="+mn-ea"/>
              <a:cs typeface="+mn-cs"/>
            </a:rPr>
            <a:t>rektor</a:t>
          </a:r>
          <a:r>
            <a:rPr lang="en-US">
              <a:latin typeface="Aptos"/>
              <a:ea typeface="+mn-ea"/>
              <a:cs typeface="+mn-cs"/>
            </a:rPr>
            <a:t> </a:t>
          </a:r>
          <a:r>
            <a:rPr lang="en-US" err="1">
              <a:latin typeface="Aptos"/>
              <a:ea typeface="+mn-ea"/>
              <a:cs typeface="+mn-cs"/>
            </a:rPr>
            <a:t>og</a:t>
          </a:r>
          <a:r>
            <a:rPr lang="en-US">
              <a:latin typeface="Aptos"/>
              <a:ea typeface="+mn-ea"/>
              <a:cs typeface="+mn-cs"/>
            </a:rPr>
            <a:t> </a:t>
          </a:r>
          <a:r>
            <a:rPr lang="en-US" err="1">
              <a:latin typeface="Aptos"/>
              <a:ea typeface="+mn-ea"/>
              <a:cs typeface="+mn-cs"/>
            </a:rPr>
            <a:t>faglæraren</a:t>
          </a:r>
          <a:r>
            <a:rPr lang="en-US">
              <a:latin typeface="Aptos"/>
              <a:ea typeface="+mn-ea"/>
              <a:cs typeface="+mn-cs"/>
            </a:rPr>
            <a:t> </a:t>
          </a:r>
          <a:r>
            <a:rPr lang="en-US" err="1">
              <a:latin typeface="Aptos"/>
              <a:ea typeface="+mn-ea"/>
              <a:cs typeface="+mn-cs"/>
            </a:rPr>
            <a:t>en</a:t>
          </a:r>
          <a:r>
            <a:rPr lang="en-US">
              <a:latin typeface="Aptos"/>
              <a:ea typeface="+mn-ea"/>
              <a:cs typeface="+mn-cs"/>
            </a:rPr>
            <a:t> </a:t>
          </a:r>
          <a:r>
            <a:rPr lang="en-US" err="1">
              <a:latin typeface="Aptos"/>
              <a:ea typeface="+mn-ea"/>
              <a:cs typeface="+mn-cs"/>
            </a:rPr>
            <a:t>ny</a:t>
          </a:r>
          <a:r>
            <a:rPr lang="en-US">
              <a:latin typeface="Aptos"/>
              <a:ea typeface="+mn-ea"/>
              <a:cs typeface="+mn-cs"/>
            </a:rPr>
            <a:t> </a:t>
          </a:r>
          <a:r>
            <a:rPr lang="en-US" err="1">
              <a:latin typeface="Aptos"/>
              <a:ea typeface="+mn-ea"/>
              <a:cs typeface="+mn-cs"/>
            </a:rPr>
            <a:t>vurdering</a:t>
          </a:r>
          <a:r>
            <a:rPr lang="en-US">
              <a:latin typeface="Aptos"/>
              <a:ea typeface="+mn-ea"/>
              <a:cs typeface="+mn-cs"/>
            </a:rPr>
            <a:t>. </a:t>
          </a:r>
          <a:r>
            <a:rPr lang="en-US" err="1">
              <a:latin typeface="Aptos"/>
              <a:ea typeface="+mn-ea"/>
              <a:cs typeface="+mn-cs"/>
            </a:rPr>
            <a:t>Rektor</a:t>
          </a:r>
          <a:r>
            <a:rPr lang="en-US">
              <a:latin typeface="Aptos"/>
              <a:ea typeface="+mn-ea"/>
              <a:cs typeface="+mn-cs"/>
            </a:rPr>
            <a:t> setter </a:t>
          </a:r>
          <a:r>
            <a:rPr lang="en-US" err="1">
              <a:latin typeface="Aptos"/>
              <a:ea typeface="+mn-ea"/>
              <a:cs typeface="+mn-cs"/>
            </a:rPr>
            <a:t>endelig</a:t>
          </a:r>
          <a:r>
            <a:rPr lang="en-US">
              <a:latin typeface="Aptos"/>
              <a:ea typeface="+mn-ea"/>
              <a:cs typeface="+mn-cs"/>
            </a:rPr>
            <a:t> </a:t>
          </a:r>
          <a:r>
            <a:rPr lang="en-US" err="1">
              <a:latin typeface="Aptos"/>
              <a:ea typeface="+mn-ea"/>
              <a:cs typeface="+mn-cs"/>
            </a:rPr>
            <a:t>karakter</a:t>
          </a:r>
          <a:r>
            <a:rPr lang="en-US">
              <a:latin typeface="Aptos"/>
              <a:ea typeface="+mn-ea"/>
              <a:cs typeface="+mn-cs"/>
            </a:rPr>
            <a:t>. </a:t>
          </a:r>
          <a:r>
            <a:rPr lang="en-US" err="1">
              <a:latin typeface="Aptos"/>
              <a:ea typeface="+mn-ea"/>
              <a:cs typeface="+mn-cs"/>
            </a:rPr>
            <a:t>Avgjørelsen</a:t>
          </a:r>
          <a:r>
            <a:rPr lang="en-US">
              <a:latin typeface="Aptos"/>
              <a:ea typeface="+mn-ea"/>
              <a:cs typeface="+mn-cs"/>
            </a:rPr>
            <a:t> </a:t>
          </a:r>
          <a:r>
            <a:rPr lang="en-US" err="1">
              <a:latin typeface="Aptos"/>
              <a:ea typeface="+mn-ea"/>
              <a:cs typeface="+mn-cs"/>
            </a:rPr>
            <a:t>kan</a:t>
          </a:r>
          <a:r>
            <a:rPr lang="en-US">
              <a:latin typeface="Aptos"/>
              <a:ea typeface="+mn-ea"/>
              <a:cs typeface="+mn-cs"/>
            </a:rPr>
            <a:t> </a:t>
          </a:r>
          <a:r>
            <a:rPr lang="en-US" err="1">
              <a:latin typeface="Aptos"/>
              <a:ea typeface="+mn-ea"/>
              <a:cs typeface="+mn-cs"/>
            </a:rPr>
            <a:t>ikke</a:t>
          </a:r>
          <a:r>
            <a:rPr lang="en-US">
              <a:latin typeface="Aptos"/>
              <a:ea typeface="+mn-ea"/>
              <a:cs typeface="+mn-cs"/>
            </a:rPr>
            <a:t> </a:t>
          </a:r>
          <a:r>
            <a:rPr lang="en-US" err="1">
              <a:latin typeface="Aptos"/>
              <a:ea typeface="+mn-ea"/>
              <a:cs typeface="+mn-cs"/>
            </a:rPr>
            <a:t>klagest</a:t>
          </a:r>
          <a:r>
            <a:rPr lang="en-US">
              <a:latin typeface="Aptos"/>
              <a:ea typeface="+mn-ea"/>
              <a:cs typeface="+mn-cs"/>
            </a:rPr>
            <a:t> </a:t>
          </a:r>
          <a:r>
            <a:rPr lang="en-US" err="1">
              <a:latin typeface="Aptos"/>
              <a:ea typeface="+mn-ea"/>
              <a:cs typeface="+mn-cs"/>
            </a:rPr>
            <a:t>på</a:t>
          </a:r>
          <a:r>
            <a:rPr lang="en-US">
              <a:latin typeface="Aptos"/>
              <a:ea typeface="+mn-ea"/>
              <a:cs typeface="+mn-cs"/>
            </a:rPr>
            <a:t>. (</a:t>
          </a:r>
          <a:r>
            <a:rPr lang="en-US" err="1">
              <a:latin typeface="Aptos"/>
              <a:ea typeface="+mn-ea"/>
              <a:cs typeface="+mn-cs"/>
            </a:rPr>
            <a:t>Gjelder</a:t>
          </a:r>
          <a:r>
            <a:rPr lang="en-US">
              <a:latin typeface="Aptos"/>
              <a:ea typeface="+mn-ea"/>
              <a:cs typeface="+mn-cs"/>
            </a:rPr>
            <a:t> </a:t>
          </a:r>
          <a:r>
            <a:rPr lang="en-US" err="1">
              <a:latin typeface="Aptos"/>
              <a:ea typeface="+mn-ea"/>
              <a:cs typeface="+mn-cs"/>
            </a:rPr>
            <a:t>ikke</a:t>
          </a:r>
          <a:r>
            <a:rPr lang="en-US">
              <a:latin typeface="Aptos"/>
              <a:ea typeface="+mn-ea"/>
              <a:cs typeface="+mn-cs"/>
            </a:rPr>
            <a:t> </a:t>
          </a:r>
          <a:r>
            <a:rPr lang="en-US" err="1">
              <a:latin typeface="Aptos"/>
              <a:ea typeface="+mn-ea"/>
              <a:cs typeface="+mn-cs"/>
            </a:rPr>
            <a:t>orden</a:t>
          </a:r>
          <a:r>
            <a:rPr lang="en-US">
              <a:latin typeface="Aptos"/>
              <a:ea typeface="+mn-ea"/>
              <a:cs typeface="+mn-cs"/>
            </a:rPr>
            <a:t>/</a:t>
          </a:r>
          <a:r>
            <a:rPr lang="en-US" err="1">
              <a:latin typeface="Aptos"/>
              <a:ea typeface="+mn-ea"/>
              <a:cs typeface="+mn-cs"/>
            </a:rPr>
            <a:t>atferd</a:t>
          </a:r>
          <a:r>
            <a:rPr lang="en-US">
              <a:latin typeface="Aptos"/>
              <a:ea typeface="+mn-ea"/>
              <a:cs typeface="+mn-cs"/>
            </a:rPr>
            <a:t>, der </a:t>
          </a:r>
          <a:r>
            <a:rPr lang="en-US" err="1">
              <a:latin typeface="Aptos"/>
              <a:ea typeface="+mn-ea"/>
              <a:cs typeface="+mn-cs"/>
            </a:rPr>
            <a:t>avgjør</a:t>
          </a:r>
          <a:r>
            <a:rPr lang="en-US">
              <a:latin typeface="Aptos"/>
              <a:ea typeface="+mn-ea"/>
              <a:cs typeface="+mn-cs"/>
            </a:rPr>
            <a:t> </a:t>
          </a:r>
          <a:r>
            <a:rPr lang="en-US" err="1">
              <a:latin typeface="Aptos"/>
              <a:ea typeface="+mn-ea"/>
              <a:cs typeface="+mn-cs"/>
            </a:rPr>
            <a:t>Statsforvaltaren</a:t>
          </a:r>
          <a:r>
            <a:rPr lang="en-US">
              <a:latin typeface="Aptos"/>
              <a:ea typeface="+mn-ea"/>
              <a:cs typeface="+mn-cs"/>
            </a:rPr>
            <a:t>.)</a:t>
          </a:r>
        </a:p>
      </dgm:t>
    </dgm:pt>
    <dgm:pt modelId="{38E38F01-8196-4461-BC1A-A9932FCB0471}" type="parTrans" cxnId="{B7411AB2-3618-4455-9FD5-B1D14A85A67F}">
      <dgm:prSet/>
      <dgm:spPr/>
      <dgm:t>
        <a:bodyPr/>
        <a:lstStyle/>
        <a:p>
          <a:endParaRPr lang="en-US"/>
        </a:p>
      </dgm:t>
    </dgm:pt>
    <dgm:pt modelId="{6F5A7B7B-B1F2-4672-8050-EC7FD66B28F5}" type="sibTrans" cxnId="{B7411AB2-3618-4455-9FD5-B1D14A85A67F}">
      <dgm:prSet/>
      <dgm:spPr/>
      <dgm:t>
        <a:bodyPr/>
        <a:lstStyle/>
        <a:p>
          <a:endParaRPr lang="en-US"/>
        </a:p>
      </dgm:t>
    </dgm:pt>
    <dgm:pt modelId="{94E816D0-18E2-40E3-95A6-E2D994A42FF7}">
      <dgm:prSet/>
      <dgm:spPr/>
      <dgm:t>
        <a:bodyPr/>
        <a:lstStyle/>
        <a:p>
          <a:r>
            <a:rPr lang="en-US">
              <a:latin typeface="Aptos" panose="02110004020202020204"/>
              <a:ea typeface="+mn-ea"/>
              <a:cs typeface="+mn-cs"/>
            </a:rPr>
            <a:t>Om du </a:t>
          </a:r>
          <a:r>
            <a:rPr lang="en-US" err="1">
              <a:latin typeface="Aptos" panose="02110004020202020204"/>
              <a:ea typeface="+mn-ea"/>
              <a:cs typeface="+mn-cs"/>
            </a:rPr>
            <a:t>ønsker</a:t>
          </a:r>
          <a:r>
            <a:rPr lang="en-US">
              <a:latin typeface="Aptos" panose="02110004020202020204"/>
              <a:ea typeface="+mn-ea"/>
              <a:cs typeface="+mn-cs"/>
            </a:rPr>
            <a:t> å </a:t>
          </a:r>
          <a:r>
            <a:rPr lang="en-US" err="1">
              <a:latin typeface="Aptos" panose="02110004020202020204"/>
              <a:ea typeface="+mn-ea"/>
              <a:cs typeface="+mn-cs"/>
            </a:rPr>
            <a:t>klage</a:t>
          </a:r>
          <a:r>
            <a:rPr lang="en-US">
              <a:latin typeface="Aptos" panose="02110004020202020204"/>
              <a:ea typeface="+mn-ea"/>
              <a:cs typeface="+mn-cs"/>
            </a:rPr>
            <a:t>: </a:t>
          </a:r>
        </a:p>
      </dgm:t>
    </dgm:pt>
    <dgm:pt modelId="{FC8230A1-77AE-41D5-B1AA-DBD46FBEE5AA}" type="parTrans" cxnId="{97EB00A3-46ED-4A4B-A47D-ADD173E2632F}">
      <dgm:prSet/>
      <dgm:spPr/>
      <dgm:t>
        <a:bodyPr/>
        <a:lstStyle/>
        <a:p>
          <a:endParaRPr lang="en-US"/>
        </a:p>
      </dgm:t>
    </dgm:pt>
    <dgm:pt modelId="{6D056FCA-771A-4725-AD46-3200742D5B40}" type="sibTrans" cxnId="{97EB00A3-46ED-4A4B-A47D-ADD173E2632F}">
      <dgm:prSet/>
      <dgm:spPr/>
      <dgm:t>
        <a:bodyPr/>
        <a:lstStyle/>
        <a:p>
          <a:endParaRPr lang="en-US"/>
        </a:p>
      </dgm:t>
    </dgm:pt>
    <dgm:pt modelId="{6434476F-018C-4AB4-8F80-4C61BF239BCA}">
      <dgm:prSet/>
      <dgm:spPr/>
      <dgm:t>
        <a:bodyPr/>
        <a:lstStyle/>
        <a:p>
          <a:r>
            <a:rPr lang="en-US">
              <a:latin typeface="Aptos" panose="02110004020202020204"/>
              <a:ea typeface="+mn-ea"/>
              <a:cs typeface="+mn-cs"/>
            </a:rPr>
            <a:t>• </a:t>
          </a:r>
          <a:r>
            <a:rPr lang="en-US" err="1">
              <a:latin typeface="Aptos" panose="02110004020202020204"/>
              <a:ea typeface="+mn-ea"/>
              <a:cs typeface="+mn-cs"/>
            </a:rPr>
            <a:t>Rådfør</a:t>
          </a:r>
          <a:r>
            <a:rPr lang="en-US">
              <a:latin typeface="Aptos" panose="02110004020202020204"/>
              <a:ea typeface="+mn-ea"/>
              <a:cs typeface="+mn-cs"/>
            </a:rPr>
            <a:t> deg med </a:t>
          </a:r>
          <a:r>
            <a:rPr lang="en-US" err="1">
              <a:latin typeface="Aptos" panose="02110004020202020204"/>
              <a:ea typeface="+mn-ea"/>
              <a:cs typeface="+mn-cs"/>
            </a:rPr>
            <a:t>faglærer</a:t>
          </a:r>
          <a:r>
            <a:rPr lang="en-US">
              <a:latin typeface="Aptos" panose="02110004020202020204"/>
              <a:ea typeface="+mn-ea"/>
              <a:cs typeface="+mn-cs"/>
            </a:rPr>
            <a:t> </a:t>
          </a:r>
          <a:r>
            <a:rPr lang="en-US" err="1">
              <a:latin typeface="Aptos" panose="02110004020202020204"/>
              <a:ea typeface="+mn-ea"/>
              <a:cs typeface="+mn-cs"/>
            </a:rPr>
            <a:t>og</a:t>
          </a:r>
          <a:r>
            <a:rPr lang="en-US">
              <a:latin typeface="Aptos" panose="02110004020202020204"/>
              <a:ea typeface="+mn-ea"/>
              <a:cs typeface="+mn-cs"/>
            </a:rPr>
            <a:t> </a:t>
          </a:r>
          <a:r>
            <a:rPr lang="en-US" err="1">
              <a:latin typeface="Aptos" panose="02110004020202020204"/>
              <a:ea typeface="+mn-ea"/>
              <a:cs typeface="+mn-cs"/>
            </a:rPr>
            <a:t>få</a:t>
          </a:r>
          <a:r>
            <a:rPr lang="en-US">
              <a:latin typeface="Aptos" panose="02110004020202020204"/>
              <a:ea typeface="+mn-ea"/>
              <a:cs typeface="+mn-cs"/>
            </a:rPr>
            <a:t> </a:t>
          </a:r>
          <a:r>
            <a:rPr lang="en-US" err="1">
              <a:latin typeface="Aptos" panose="02110004020202020204"/>
              <a:ea typeface="+mn-ea"/>
              <a:cs typeface="+mn-cs"/>
            </a:rPr>
            <a:t>begrunnelse</a:t>
          </a:r>
          <a:r>
            <a:rPr lang="en-US">
              <a:latin typeface="Aptos" panose="02110004020202020204"/>
              <a:ea typeface="+mn-ea"/>
              <a:cs typeface="+mn-cs"/>
            </a:rPr>
            <a:t> for </a:t>
          </a:r>
          <a:r>
            <a:rPr lang="en-US" err="1">
              <a:latin typeface="Aptos" panose="02110004020202020204"/>
              <a:ea typeface="+mn-ea"/>
              <a:cs typeface="+mn-cs"/>
            </a:rPr>
            <a:t>karakteren</a:t>
          </a:r>
          <a:r>
            <a:rPr lang="en-US">
              <a:latin typeface="Aptos" panose="02110004020202020204"/>
              <a:ea typeface="+mn-ea"/>
              <a:cs typeface="+mn-cs"/>
            </a:rPr>
            <a:t> </a:t>
          </a:r>
          <a:r>
            <a:rPr lang="en-US" err="1">
              <a:latin typeface="Aptos" panose="02110004020202020204"/>
              <a:ea typeface="+mn-ea"/>
              <a:cs typeface="+mn-cs"/>
            </a:rPr>
            <a:t>så</a:t>
          </a:r>
          <a:r>
            <a:rPr lang="en-US">
              <a:latin typeface="Aptos" panose="02110004020202020204"/>
              <a:ea typeface="+mn-ea"/>
              <a:cs typeface="+mn-cs"/>
            </a:rPr>
            <a:t> sant det er </a:t>
          </a:r>
          <a:r>
            <a:rPr lang="en-US" err="1">
              <a:latin typeface="Aptos" panose="02110004020202020204"/>
              <a:ea typeface="+mn-ea"/>
              <a:cs typeface="+mn-cs"/>
            </a:rPr>
            <a:t>mulig</a:t>
          </a:r>
          <a:r>
            <a:rPr lang="en-US">
              <a:latin typeface="Aptos" panose="02110004020202020204"/>
              <a:ea typeface="+mn-ea"/>
              <a:cs typeface="+mn-cs"/>
            </a:rPr>
            <a:t>, </a:t>
          </a:r>
          <a:r>
            <a:rPr lang="en-US" err="1">
              <a:latin typeface="Aptos" panose="02110004020202020204"/>
              <a:ea typeface="+mn-ea"/>
              <a:cs typeface="+mn-cs"/>
            </a:rPr>
            <a:t>før</a:t>
          </a:r>
          <a:r>
            <a:rPr lang="en-US">
              <a:latin typeface="Aptos" panose="02110004020202020204"/>
              <a:ea typeface="+mn-ea"/>
              <a:cs typeface="+mn-cs"/>
            </a:rPr>
            <a:t> du </a:t>
          </a:r>
          <a:r>
            <a:rPr lang="en-US" err="1">
              <a:latin typeface="Aptos" panose="02110004020202020204"/>
              <a:ea typeface="+mn-ea"/>
              <a:cs typeface="+mn-cs"/>
            </a:rPr>
            <a:t>klager</a:t>
          </a:r>
          <a:r>
            <a:rPr lang="en-US">
              <a:latin typeface="Aptos" panose="02110004020202020204"/>
              <a:ea typeface="+mn-ea"/>
              <a:cs typeface="+mn-cs"/>
            </a:rPr>
            <a:t> </a:t>
          </a:r>
          <a:r>
            <a:rPr lang="en-US" err="1">
              <a:latin typeface="Aptos" panose="02110004020202020204"/>
              <a:ea typeface="+mn-ea"/>
              <a:cs typeface="+mn-cs"/>
            </a:rPr>
            <a:t>på</a:t>
          </a:r>
          <a:r>
            <a:rPr lang="en-US">
              <a:latin typeface="Aptos" panose="02110004020202020204"/>
              <a:ea typeface="+mn-ea"/>
              <a:cs typeface="+mn-cs"/>
            </a:rPr>
            <a:t> </a:t>
          </a:r>
          <a:r>
            <a:rPr lang="en-US" err="1">
              <a:latin typeface="Aptos" panose="02110004020202020204"/>
              <a:ea typeface="+mn-ea"/>
              <a:cs typeface="+mn-cs"/>
            </a:rPr>
            <a:t>standpunkt</a:t>
          </a:r>
          <a:r>
            <a:rPr lang="en-US">
              <a:latin typeface="Aptos" panose="02110004020202020204"/>
              <a:ea typeface="+mn-ea"/>
              <a:cs typeface="+mn-cs"/>
            </a:rPr>
            <a:t>. </a:t>
          </a:r>
        </a:p>
      </dgm:t>
    </dgm:pt>
    <dgm:pt modelId="{CCEC4103-204D-4CE9-9647-CE6C78DDDB8B}" type="parTrans" cxnId="{53922D7F-0ED0-4711-8D30-3A386DD4AF53}">
      <dgm:prSet/>
      <dgm:spPr/>
      <dgm:t>
        <a:bodyPr/>
        <a:lstStyle/>
        <a:p>
          <a:endParaRPr lang="en-US"/>
        </a:p>
      </dgm:t>
    </dgm:pt>
    <dgm:pt modelId="{AF76DBAE-46A8-4BAE-A611-C57A6838AC0A}" type="sibTrans" cxnId="{53922D7F-0ED0-4711-8D30-3A386DD4AF53}">
      <dgm:prSet/>
      <dgm:spPr/>
      <dgm:t>
        <a:bodyPr/>
        <a:lstStyle/>
        <a:p>
          <a:endParaRPr lang="en-US"/>
        </a:p>
      </dgm:t>
    </dgm:pt>
    <dgm:pt modelId="{FA87FBE8-10B3-4A7D-B972-011BA39F7802}">
      <dgm:prSet/>
      <dgm:spPr/>
      <dgm:t>
        <a:bodyPr/>
        <a:lstStyle/>
        <a:p>
          <a:r>
            <a:rPr lang="en-US">
              <a:latin typeface="Aptos" panose="02110004020202020204"/>
              <a:ea typeface="+mn-ea"/>
              <a:cs typeface="+mn-cs"/>
            </a:rPr>
            <a:t>• </a:t>
          </a:r>
          <a:r>
            <a:rPr lang="en-US" err="1">
              <a:latin typeface="Aptos" panose="02110004020202020204"/>
              <a:ea typeface="+mn-ea"/>
              <a:cs typeface="+mn-cs"/>
            </a:rPr>
            <a:t>Klagen</a:t>
          </a:r>
          <a:r>
            <a:rPr lang="en-US">
              <a:latin typeface="Aptos" panose="02110004020202020204"/>
              <a:ea typeface="+mn-ea"/>
              <a:cs typeface="+mn-cs"/>
            </a:rPr>
            <a:t> </a:t>
          </a:r>
          <a:r>
            <a:rPr lang="en-US" err="1">
              <a:latin typeface="Aptos" panose="02110004020202020204"/>
              <a:ea typeface="+mn-ea"/>
              <a:cs typeface="+mn-cs"/>
            </a:rPr>
            <a:t>må</a:t>
          </a:r>
          <a:r>
            <a:rPr lang="en-US">
              <a:latin typeface="Aptos" panose="02110004020202020204"/>
              <a:ea typeface="+mn-ea"/>
              <a:cs typeface="+mn-cs"/>
            </a:rPr>
            <a:t> </a:t>
          </a:r>
          <a:r>
            <a:rPr lang="en-US" err="1">
              <a:latin typeface="Aptos" panose="02110004020202020204"/>
              <a:ea typeface="+mn-ea"/>
              <a:cs typeface="+mn-cs"/>
            </a:rPr>
            <a:t>være</a:t>
          </a:r>
          <a:r>
            <a:rPr lang="en-US">
              <a:latin typeface="Aptos" panose="02110004020202020204"/>
              <a:ea typeface="+mn-ea"/>
              <a:cs typeface="+mn-cs"/>
            </a:rPr>
            <a:t> </a:t>
          </a:r>
          <a:r>
            <a:rPr lang="en-US" err="1">
              <a:latin typeface="Aptos" panose="02110004020202020204"/>
              <a:ea typeface="+mn-ea"/>
              <a:cs typeface="+mn-cs"/>
            </a:rPr>
            <a:t>skriftleg</a:t>
          </a:r>
          <a:r>
            <a:rPr lang="en-US">
              <a:latin typeface="Aptos" panose="02110004020202020204"/>
              <a:ea typeface="+mn-ea"/>
              <a:cs typeface="+mn-cs"/>
            </a:rPr>
            <a:t>, den </a:t>
          </a:r>
          <a:r>
            <a:rPr lang="en-US" err="1">
              <a:latin typeface="Aptos" panose="02110004020202020204"/>
              <a:ea typeface="+mn-ea"/>
              <a:cs typeface="+mn-cs"/>
            </a:rPr>
            <a:t>må</a:t>
          </a:r>
          <a:r>
            <a:rPr lang="en-US">
              <a:latin typeface="Aptos" panose="02110004020202020204"/>
              <a:ea typeface="+mn-ea"/>
              <a:cs typeface="+mn-cs"/>
            </a:rPr>
            <a:t> </a:t>
          </a:r>
          <a:r>
            <a:rPr lang="en-US" err="1">
              <a:latin typeface="Aptos" panose="02110004020202020204"/>
              <a:ea typeface="+mn-ea"/>
              <a:cs typeface="+mn-cs"/>
            </a:rPr>
            <a:t>inneholde</a:t>
          </a:r>
          <a:r>
            <a:rPr lang="en-US">
              <a:latin typeface="Aptos" panose="02110004020202020204"/>
              <a:ea typeface="+mn-ea"/>
              <a:cs typeface="+mn-cs"/>
            </a:rPr>
            <a:t> </a:t>
          </a:r>
          <a:r>
            <a:rPr lang="en-US" err="1">
              <a:latin typeface="Aptos" panose="02110004020202020204"/>
              <a:ea typeface="+mn-ea"/>
              <a:cs typeface="+mn-cs"/>
            </a:rPr>
            <a:t>privat</a:t>
          </a:r>
          <a:r>
            <a:rPr lang="en-US">
              <a:latin typeface="Aptos" panose="02110004020202020204"/>
              <a:ea typeface="+mn-ea"/>
              <a:cs typeface="+mn-cs"/>
            </a:rPr>
            <a:t> </a:t>
          </a:r>
          <a:r>
            <a:rPr lang="en-US" err="1">
              <a:latin typeface="Aptos" panose="02110004020202020204"/>
              <a:ea typeface="+mn-ea"/>
              <a:cs typeface="+mn-cs"/>
            </a:rPr>
            <a:t>adressen</a:t>
          </a:r>
          <a:r>
            <a:rPr lang="en-US">
              <a:latin typeface="Aptos" panose="02110004020202020204"/>
              <a:ea typeface="+mn-ea"/>
              <a:cs typeface="+mn-cs"/>
            </a:rPr>
            <a:t> din </a:t>
          </a:r>
          <a:r>
            <a:rPr lang="en-US" err="1">
              <a:latin typeface="Aptos" panose="02110004020202020204"/>
              <a:ea typeface="+mn-ea"/>
              <a:cs typeface="+mn-cs"/>
            </a:rPr>
            <a:t>og</a:t>
          </a:r>
          <a:r>
            <a:rPr lang="en-US">
              <a:latin typeface="Aptos" panose="02110004020202020204"/>
              <a:ea typeface="+mn-ea"/>
              <a:cs typeface="+mn-cs"/>
            </a:rPr>
            <a:t> </a:t>
          </a:r>
          <a:r>
            <a:rPr lang="en-US" err="1">
              <a:latin typeface="Aptos" panose="02110004020202020204"/>
              <a:ea typeface="+mn-ea"/>
              <a:cs typeface="+mn-cs"/>
            </a:rPr>
            <a:t>må</a:t>
          </a:r>
          <a:r>
            <a:rPr lang="en-US">
              <a:latin typeface="Aptos" panose="02110004020202020204"/>
              <a:ea typeface="+mn-ea"/>
              <a:cs typeface="+mn-cs"/>
            </a:rPr>
            <a:t> </a:t>
          </a:r>
          <a:r>
            <a:rPr lang="en-US" err="1">
              <a:latin typeface="Aptos" panose="02110004020202020204"/>
              <a:ea typeface="+mn-ea"/>
              <a:cs typeface="+mn-cs"/>
            </a:rPr>
            <a:t>være</a:t>
          </a:r>
          <a:r>
            <a:rPr lang="en-US">
              <a:latin typeface="Aptos" panose="02110004020202020204"/>
              <a:ea typeface="+mn-ea"/>
              <a:cs typeface="+mn-cs"/>
            </a:rPr>
            <a:t> </a:t>
          </a:r>
          <a:r>
            <a:rPr lang="en-US" err="1">
              <a:latin typeface="Aptos" panose="02110004020202020204"/>
              <a:ea typeface="+mn-ea"/>
              <a:cs typeface="+mn-cs"/>
            </a:rPr>
            <a:t>signert</a:t>
          </a:r>
          <a:r>
            <a:rPr lang="en-US">
              <a:latin typeface="Aptos" panose="02110004020202020204"/>
              <a:ea typeface="+mn-ea"/>
              <a:cs typeface="+mn-cs"/>
            </a:rPr>
            <a:t>. </a:t>
          </a:r>
        </a:p>
      </dgm:t>
    </dgm:pt>
    <dgm:pt modelId="{7D77422A-FD23-4668-927C-90AC278EDF4A}" type="parTrans" cxnId="{ED303AE7-A0E1-4CBE-A173-3C5E157550DA}">
      <dgm:prSet/>
      <dgm:spPr/>
      <dgm:t>
        <a:bodyPr/>
        <a:lstStyle/>
        <a:p>
          <a:endParaRPr lang="en-US"/>
        </a:p>
      </dgm:t>
    </dgm:pt>
    <dgm:pt modelId="{1CDA57D9-B880-49E5-9658-6E423C0158FB}" type="sibTrans" cxnId="{ED303AE7-A0E1-4CBE-A173-3C5E157550DA}">
      <dgm:prSet/>
      <dgm:spPr/>
      <dgm:t>
        <a:bodyPr/>
        <a:lstStyle/>
        <a:p>
          <a:endParaRPr lang="en-US"/>
        </a:p>
      </dgm:t>
    </dgm:pt>
    <dgm:pt modelId="{3CFE59A0-608C-459B-93E6-CF9CD0DD8489}">
      <dgm:prSet/>
      <dgm:spPr/>
      <dgm:t>
        <a:bodyPr/>
        <a:lstStyle/>
        <a:p>
          <a:r>
            <a:rPr lang="en-US">
              <a:latin typeface="Aptos" panose="02110004020202020204"/>
              <a:ea typeface="+mn-ea"/>
              <a:cs typeface="+mn-cs"/>
            </a:rPr>
            <a:t>• I </a:t>
          </a:r>
          <a:r>
            <a:rPr lang="en-US" err="1">
              <a:latin typeface="Aptos" panose="02110004020202020204"/>
              <a:ea typeface="+mn-ea"/>
              <a:cs typeface="+mn-cs"/>
            </a:rPr>
            <a:t>klagen</a:t>
          </a:r>
          <a:r>
            <a:rPr lang="en-US">
              <a:latin typeface="Aptos" panose="02110004020202020204"/>
              <a:ea typeface="+mn-ea"/>
              <a:cs typeface="+mn-cs"/>
            </a:rPr>
            <a:t> </a:t>
          </a:r>
          <a:r>
            <a:rPr lang="en-US" err="1">
              <a:latin typeface="Aptos" panose="02110004020202020204"/>
              <a:ea typeface="+mn-ea"/>
              <a:cs typeface="+mn-cs"/>
            </a:rPr>
            <a:t>må</a:t>
          </a:r>
          <a:r>
            <a:rPr lang="en-US">
              <a:latin typeface="Aptos" panose="02110004020202020204"/>
              <a:ea typeface="+mn-ea"/>
              <a:cs typeface="+mn-cs"/>
            </a:rPr>
            <a:t> det </a:t>
          </a:r>
          <a:r>
            <a:rPr lang="en-US" err="1">
              <a:latin typeface="Aptos" panose="02110004020202020204"/>
              <a:ea typeface="+mn-ea"/>
              <a:cs typeface="+mn-cs"/>
            </a:rPr>
            <a:t>komme</a:t>
          </a:r>
          <a:r>
            <a:rPr lang="en-US">
              <a:latin typeface="Aptos" panose="02110004020202020204"/>
              <a:ea typeface="+mn-ea"/>
              <a:cs typeface="+mn-cs"/>
            </a:rPr>
            <a:t> </a:t>
          </a:r>
          <a:r>
            <a:rPr lang="en-US" err="1">
              <a:latin typeface="Aptos" panose="02110004020202020204"/>
              <a:ea typeface="+mn-ea"/>
              <a:cs typeface="+mn-cs"/>
            </a:rPr>
            <a:t>fram</a:t>
          </a:r>
          <a:r>
            <a:rPr lang="en-US">
              <a:latin typeface="Aptos" panose="02110004020202020204"/>
              <a:ea typeface="+mn-ea"/>
              <a:cs typeface="+mn-cs"/>
            </a:rPr>
            <a:t> </a:t>
          </a:r>
          <a:r>
            <a:rPr lang="en-US" err="1">
              <a:latin typeface="Aptos" panose="02110004020202020204"/>
              <a:ea typeface="+mn-ea"/>
              <a:cs typeface="+mn-cs"/>
            </a:rPr>
            <a:t>hva</a:t>
          </a:r>
          <a:r>
            <a:rPr lang="en-US">
              <a:latin typeface="Aptos" panose="02110004020202020204"/>
              <a:ea typeface="+mn-ea"/>
              <a:cs typeface="+mn-cs"/>
            </a:rPr>
            <a:t> </a:t>
          </a:r>
          <a:r>
            <a:rPr lang="en-US" err="1">
              <a:latin typeface="Aptos" panose="02110004020202020204"/>
              <a:ea typeface="+mn-ea"/>
              <a:cs typeface="+mn-cs"/>
            </a:rPr>
            <a:t>en</a:t>
          </a:r>
          <a:r>
            <a:rPr lang="en-US">
              <a:latin typeface="Aptos" panose="02110004020202020204"/>
              <a:ea typeface="+mn-ea"/>
              <a:cs typeface="+mn-cs"/>
            </a:rPr>
            <a:t> </a:t>
          </a:r>
          <a:r>
            <a:rPr lang="en-US" err="1">
              <a:latin typeface="Aptos" panose="02110004020202020204"/>
              <a:ea typeface="+mn-ea"/>
              <a:cs typeface="+mn-cs"/>
            </a:rPr>
            <a:t>klager</a:t>
          </a:r>
          <a:r>
            <a:rPr lang="en-US">
              <a:latin typeface="Aptos" panose="02110004020202020204"/>
              <a:ea typeface="+mn-ea"/>
              <a:cs typeface="+mn-cs"/>
            </a:rPr>
            <a:t> </a:t>
          </a:r>
          <a:r>
            <a:rPr lang="en-US" err="1">
              <a:latin typeface="Aptos" panose="02110004020202020204"/>
              <a:ea typeface="+mn-ea"/>
              <a:cs typeface="+mn-cs"/>
            </a:rPr>
            <a:t>på</a:t>
          </a:r>
          <a:r>
            <a:rPr lang="en-US">
              <a:latin typeface="Aptos" panose="02110004020202020204"/>
              <a:ea typeface="+mn-ea"/>
              <a:cs typeface="+mn-cs"/>
            </a:rPr>
            <a:t>, </a:t>
          </a:r>
          <a:r>
            <a:rPr lang="en-US" err="1">
              <a:latin typeface="Aptos" panose="02110004020202020204"/>
              <a:ea typeface="+mn-ea"/>
              <a:cs typeface="+mn-cs"/>
            </a:rPr>
            <a:t>og</a:t>
          </a:r>
          <a:r>
            <a:rPr lang="en-US">
              <a:latin typeface="Aptos" panose="02110004020202020204"/>
              <a:ea typeface="+mn-ea"/>
              <a:cs typeface="+mn-cs"/>
            </a:rPr>
            <a:t> </a:t>
          </a:r>
          <a:r>
            <a:rPr lang="en-US" err="1">
              <a:latin typeface="Aptos" panose="02110004020202020204"/>
              <a:ea typeface="+mn-ea"/>
              <a:cs typeface="+mn-cs"/>
            </a:rPr>
            <a:t>klagen</a:t>
          </a:r>
          <a:r>
            <a:rPr lang="en-US">
              <a:latin typeface="Aptos" panose="02110004020202020204"/>
              <a:ea typeface="+mn-ea"/>
              <a:cs typeface="+mn-cs"/>
            </a:rPr>
            <a:t> </a:t>
          </a:r>
          <a:r>
            <a:rPr lang="en-US" err="1">
              <a:latin typeface="Aptos" panose="02110004020202020204"/>
              <a:ea typeface="+mn-ea"/>
              <a:cs typeface="+mn-cs"/>
            </a:rPr>
            <a:t>bør</a:t>
          </a:r>
          <a:r>
            <a:rPr lang="en-US">
              <a:latin typeface="Aptos" panose="02110004020202020204"/>
              <a:ea typeface="+mn-ea"/>
              <a:cs typeface="+mn-cs"/>
            </a:rPr>
            <a:t> </a:t>
          </a:r>
          <a:r>
            <a:rPr lang="en-US" err="1">
              <a:latin typeface="Aptos" panose="02110004020202020204"/>
              <a:ea typeface="+mn-ea"/>
              <a:cs typeface="+mn-cs"/>
            </a:rPr>
            <a:t>inneholde</a:t>
          </a:r>
          <a:r>
            <a:rPr lang="en-US">
              <a:latin typeface="Aptos" panose="02110004020202020204"/>
              <a:ea typeface="+mn-ea"/>
              <a:cs typeface="+mn-cs"/>
            </a:rPr>
            <a:t> </a:t>
          </a:r>
          <a:r>
            <a:rPr lang="en-US" err="1">
              <a:latin typeface="Aptos" panose="02110004020202020204"/>
              <a:ea typeface="+mn-ea"/>
              <a:cs typeface="+mn-cs"/>
            </a:rPr>
            <a:t>informasjon</a:t>
          </a:r>
          <a:r>
            <a:rPr lang="en-US">
              <a:latin typeface="Aptos" panose="02110004020202020204"/>
              <a:ea typeface="+mn-ea"/>
              <a:cs typeface="+mn-cs"/>
            </a:rPr>
            <a:t> </a:t>
          </a:r>
          <a:r>
            <a:rPr lang="en-US" err="1">
              <a:latin typeface="Aptos" panose="02110004020202020204"/>
              <a:ea typeface="+mn-ea"/>
              <a:cs typeface="+mn-cs"/>
            </a:rPr>
            <a:t>og</a:t>
          </a:r>
          <a:r>
            <a:rPr lang="en-US">
              <a:latin typeface="Aptos" panose="02110004020202020204"/>
              <a:ea typeface="+mn-ea"/>
              <a:cs typeface="+mn-cs"/>
            </a:rPr>
            <a:t> </a:t>
          </a:r>
          <a:r>
            <a:rPr lang="en-US" err="1">
              <a:latin typeface="Aptos" panose="02110004020202020204"/>
              <a:ea typeface="+mn-ea"/>
              <a:cs typeface="+mn-cs"/>
            </a:rPr>
            <a:t>begrunnelse</a:t>
          </a:r>
          <a:r>
            <a:rPr lang="en-US">
              <a:latin typeface="Aptos" panose="02110004020202020204"/>
              <a:ea typeface="+mn-ea"/>
              <a:cs typeface="+mn-cs"/>
            </a:rPr>
            <a:t> for </a:t>
          </a:r>
          <a:r>
            <a:rPr lang="en-US" err="1">
              <a:latin typeface="Aptos" panose="02110004020202020204"/>
              <a:ea typeface="+mn-ea"/>
              <a:cs typeface="+mn-cs"/>
            </a:rPr>
            <a:t>klagen</a:t>
          </a:r>
          <a:r>
            <a:rPr lang="en-US">
              <a:latin typeface="Aptos" panose="02110004020202020204"/>
              <a:ea typeface="+mn-ea"/>
              <a:cs typeface="+mn-cs"/>
            </a:rPr>
            <a:t>. </a:t>
          </a:r>
        </a:p>
      </dgm:t>
    </dgm:pt>
    <dgm:pt modelId="{A0B13AA7-7446-4DA3-B63A-5ECB6B98E7B7}" type="parTrans" cxnId="{F76822FA-D693-4C68-A34A-DF33E856C0AA}">
      <dgm:prSet/>
      <dgm:spPr/>
      <dgm:t>
        <a:bodyPr/>
        <a:lstStyle/>
        <a:p>
          <a:endParaRPr lang="en-US"/>
        </a:p>
      </dgm:t>
    </dgm:pt>
    <dgm:pt modelId="{B4B9003E-1B51-4B3A-B647-FDEE5F54C646}" type="sibTrans" cxnId="{F76822FA-D693-4C68-A34A-DF33E856C0AA}">
      <dgm:prSet/>
      <dgm:spPr/>
      <dgm:t>
        <a:bodyPr/>
        <a:lstStyle/>
        <a:p>
          <a:endParaRPr lang="en-US"/>
        </a:p>
      </dgm:t>
    </dgm:pt>
    <dgm:pt modelId="{09D2C31F-9270-40B9-BF25-C0BD279F15E3}">
      <dgm:prSet/>
      <dgm:spPr/>
      <dgm:t>
        <a:bodyPr/>
        <a:lstStyle/>
        <a:p>
          <a:r>
            <a:rPr lang="en-US">
              <a:latin typeface="Aptos" panose="02110004020202020204"/>
              <a:ea typeface="+mn-ea"/>
              <a:cs typeface="+mn-cs"/>
            </a:rPr>
            <a:t>• </a:t>
          </a:r>
          <a:r>
            <a:rPr lang="en-US" err="1">
              <a:latin typeface="Aptos" panose="02110004020202020204"/>
              <a:ea typeface="+mn-ea"/>
              <a:cs typeface="+mn-cs"/>
            </a:rPr>
            <a:t>Klagen</a:t>
          </a:r>
          <a:r>
            <a:rPr lang="en-US">
              <a:latin typeface="Aptos" panose="02110004020202020204"/>
              <a:ea typeface="+mn-ea"/>
              <a:cs typeface="+mn-cs"/>
            </a:rPr>
            <a:t> </a:t>
          </a:r>
          <a:r>
            <a:rPr lang="en-US" err="1">
              <a:latin typeface="Aptos" panose="02110004020202020204"/>
              <a:ea typeface="+mn-ea"/>
              <a:cs typeface="+mn-cs"/>
            </a:rPr>
            <a:t>skal</a:t>
          </a:r>
          <a:r>
            <a:rPr lang="en-US">
              <a:latin typeface="Aptos" panose="02110004020202020204"/>
              <a:ea typeface="+mn-ea"/>
              <a:cs typeface="+mn-cs"/>
            </a:rPr>
            <a:t> </a:t>
          </a:r>
          <a:r>
            <a:rPr lang="en-US" err="1">
              <a:latin typeface="Aptos" panose="02110004020202020204"/>
              <a:ea typeface="+mn-ea"/>
              <a:cs typeface="+mn-cs"/>
            </a:rPr>
            <a:t>leverest</a:t>
          </a:r>
          <a:r>
            <a:rPr lang="en-US">
              <a:latin typeface="Aptos" panose="02110004020202020204"/>
              <a:ea typeface="+mn-ea"/>
              <a:cs typeface="+mn-cs"/>
            </a:rPr>
            <a:t> </a:t>
          </a:r>
          <a:r>
            <a:rPr lang="en-US" err="1">
              <a:latin typeface="Aptos" panose="02110004020202020204"/>
              <a:ea typeface="+mn-ea"/>
              <a:cs typeface="+mn-cs"/>
            </a:rPr>
            <a:t>til</a:t>
          </a:r>
          <a:r>
            <a:rPr lang="en-US">
              <a:latin typeface="Aptos" panose="02110004020202020204"/>
              <a:ea typeface="+mn-ea"/>
              <a:cs typeface="+mn-cs"/>
            </a:rPr>
            <a:t> </a:t>
          </a:r>
          <a:r>
            <a:rPr lang="en-US" err="1">
              <a:latin typeface="Aptos" panose="02110004020202020204"/>
              <a:ea typeface="+mn-ea"/>
              <a:cs typeface="+mn-cs"/>
            </a:rPr>
            <a:t>rektor</a:t>
          </a:r>
          <a:r>
            <a:rPr lang="en-US">
              <a:latin typeface="Aptos" panose="02110004020202020204"/>
              <a:ea typeface="+mn-ea"/>
              <a:cs typeface="+mn-cs"/>
            </a:rPr>
            <a:t> (</a:t>
          </a:r>
          <a:r>
            <a:rPr lang="en-US" err="1">
              <a:latin typeface="Aptos" panose="02110004020202020204"/>
              <a:ea typeface="+mn-ea"/>
              <a:cs typeface="+mn-cs"/>
            </a:rPr>
            <a:t>skolen</a:t>
          </a:r>
          <a:r>
            <a:rPr lang="en-US">
              <a:latin typeface="Aptos" panose="02110004020202020204"/>
              <a:ea typeface="+mn-ea"/>
              <a:cs typeface="+mn-cs"/>
            </a:rPr>
            <a:t>). </a:t>
          </a:r>
        </a:p>
      </dgm:t>
    </dgm:pt>
    <dgm:pt modelId="{A17C7359-50BD-4821-8A76-5D694C80B4AE}" type="parTrans" cxnId="{CFB3BCD8-E255-4708-A753-D43874F5D4AB}">
      <dgm:prSet/>
      <dgm:spPr/>
      <dgm:t>
        <a:bodyPr/>
        <a:lstStyle/>
        <a:p>
          <a:endParaRPr lang="en-US"/>
        </a:p>
      </dgm:t>
    </dgm:pt>
    <dgm:pt modelId="{B88B6558-E6E8-4DE5-9366-813054B73EB2}" type="sibTrans" cxnId="{CFB3BCD8-E255-4708-A753-D43874F5D4AB}">
      <dgm:prSet/>
      <dgm:spPr/>
      <dgm:t>
        <a:bodyPr/>
        <a:lstStyle/>
        <a:p>
          <a:endParaRPr lang="en-US"/>
        </a:p>
      </dgm:t>
    </dgm:pt>
    <dgm:pt modelId="{6DB1F44A-EDB0-4A18-92AF-5960558F713C}">
      <dgm:prSet/>
      <dgm:spPr/>
      <dgm:t>
        <a:bodyPr/>
        <a:lstStyle/>
        <a:p>
          <a:r>
            <a:rPr lang="en-US">
              <a:latin typeface="Aptos" panose="02110004020202020204"/>
              <a:ea typeface="+mn-ea"/>
              <a:cs typeface="+mn-cs"/>
            </a:rPr>
            <a:t>• Om du </a:t>
          </a:r>
          <a:r>
            <a:rPr lang="en-US" err="1">
              <a:latin typeface="Aptos" panose="02110004020202020204"/>
              <a:ea typeface="+mn-ea"/>
              <a:cs typeface="+mn-cs"/>
            </a:rPr>
            <a:t>klager</a:t>
          </a:r>
          <a:r>
            <a:rPr lang="en-US">
              <a:latin typeface="Aptos" panose="02110004020202020204"/>
              <a:ea typeface="+mn-ea"/>
              <a:cs typeface="+mn-cs"/>
            </a:rPr>
            <a:t>, </a:t>
          </a:r>
          <a:r>
            <a:rPr lang="en-US" err="1">
              <a:latin typeface="Aptos" panose="02110004020202020204"/>
              <a:ea typeface="+mn-ea"/>
              <a:cs typeface="+mn-cs"/>
            </a:rPr>
            <a:t>skal</a:t>
          </a:r>
          <a:r>
            <a:rPr lang="en-US">
              <a:latin typeface="Aptos" panose="02110004020202020204"/>
              <a:ea typeface="+mn-ea"/>
              <a:cs typeface="+mn-cs"/>
            </a:rPr>
            <a:t> du </a:t>
          </a:r>
          <a:r>
            <a:rPr lang="en-US" err="1">
              <a:latin typeface="Aptos" panose="02110004020202020204"/>
              <a:ea typeface="+mn-ea"/>
              <a:cs typeface="+mn-cs"/>
            </a:rPr>
            <a:t>være</a:t>
          </a:r>
          <a:r>
            <a:rPr lang="en-US">
              <a:latin typeface="Aptos" panose="02110004020202020204"/>
              <a:ea typeface="+mn-ea"/>
              <a:cs typeface="+mn-cs"/>
            </a:rPr>
            <a:t> </a:t>
          </a:r>
          <a:r>
            <a:rPr lang="en-US" err="1">
              <a:latin typeface="Aptos" panose="02110004020202020204"/>
              <a:ea typeface="+mn-ea"/>
              <a:cs typeface="+mn-cs"/>
            </a:rPr>
            <a:t>oppmerksom</a:t>
          </a:r>
          <a:r>
            <a:rPr lang="en-US">
              <a:latin typeface="Aptos" panose="02110004020202020204"/>
              <a:ea typeface="+mn-ea"/>
              <a:cs typeface="+mn-cs"/>
            </a:rPr>
            <a:t> </a:t>
          </a:r>
          <a:r>
            <a:rPr lang="en-US" err="1">
              <a:latin typeface="Aptos" panose="02110004020202020204"/>
              <a:ea typeface="+mn-ea"/>
              <a:cs typeface="+mn-cs"/>
            </a:rPr>
            <a:t>på</a:t>
          </a:r>
          <a:r>
            <a:rPr lang="en-US">
              <a:latin typeface="Aptos" panose="02110004020202020204"/>
              <a:ea typeface="+mn-ea"/>
              <a:cs typeface="+mn-cs"/>
            </a:rPr>
            <a:t> at </a:t>
          </a:r>
          <a:r>
            <a:rPr lang="en-US" err="1">
              <a:latin typeface="Aptos" panose="02110004020202020204"/>
              <a:ea typeface="+mn-ea"/>
              <a:cs typeface="+mn-cs"/>
            </a:rPr>
            <a:t>klagebehandlingen</a:t>
          </a:r>
          <a:r>
            <a:rPr lang="en-US">
              <a:latin typeface="Aptos" panose="02110004020202020204"/>
              <a:ea typeface="+mn-ea"/>
              <a:cs typeface="+mn-cs"/>
            </a:rPr>
            <a:t> </a:t>
          </a:r>
          <a:r>
            <a:rPr lang="en-US" err="1">
              <a:latin typeface="Aptos" panose="02110004020202020204"/>
              <a:ea typeface="+mn-ea"/>
              <a:cs typeface="+mn-cs"/>
            </a:rPr>
            <a:t>kan</a:t>
          </a:r>
          <a:r>
            <a:rPr lang="en-US">
              <a:latin typeface="Aptos" panose="02110004020202020204"/>
              <a:ea typeface="+mn-ea"/>
              <a:cs typeface="+mn-cs"/>
            </a:rPr>
            <a:t> </a:t>
          </a:r>
          <a:r>
            <a:rPr lang="en-US" err="1">
              <a:latin typeface="Aptos" panose="02110004020202020204"/>
              <a:ea typeface="+mn-ea"/>
              <a:cs typeface="+mn-cs"/>
            </a:rPr>
            <a:t>føre</a:t>
          </a:r>
          <a:r>
            <a:rPr lang="en-US">
              <a:latin typeface="Aptos" panose="02110004020202020204"/>
              <a:ea typeface="+mn-ea"/>
              <a:cs typeface="+mn-cs"/>
            </a:rPr>
            <a:t> </a:t>
          </a:r>
          <a:r>
            <a:rPr lang="en-US" err="1">
              <a:latin typeface="Aptos" panose="02110004020202020204"/>
              <a:ea typeface="+mn-ea"/>
              <a:cs typeface="+mn-cs"/>
            </a:rPr>
            <a:t>til</a:t>
          </a:r>
          <a:r>
            <a:rPr lang="en-US">
              <a:latin typeface="Aptos" panose="02110004020202020204"/>
              <a:ea typeface="+mn-ea"/>
              <a:cs typeface="+mn-cs"/>
            </a:rPr>
            <a:t> at </a:t>
          </a:r>
          <a:r>
            <a:rPr lang="en-US" err="1">
              <a:latin typeface="Aptos" panose="02110004020202020204"/>
              <a:ea typeface="+mn-ea"/>
              <a:cs typeface="+mn-cs"/>
            </a:rPr>
            <a:t>karakteren</a:t>
          </a:r>
          <a:r>
            <a:rPr lang="en-US">
              <a:latin typeface="Aptos" panose="02110004020202020204"/>
              <a:ea typeface="+mn-ea"/>
              <a:cs typeface="+mn-cs"/>
            </a:rPr>
            <a:t> </a:t>
          </a:r>
          <a:r>
            <a:rPr lang="en-US" err="1">
              <a:latin typeface="Aptos" panose="02110004020202020204"/>
              <a:ea typeface="+mn-ea"/>
              <a:cs typeface="+mn-cs"/>
            </a:rPr>
            <a:t>blir</a:t>
          </a:r>
          <a:r>
            <a:rPr lang="en-US">
              <a:latin typeface="Aptos" panose="02110004020202020204"/>
              <a:ea typeface="+mn-ea"/>
              <a:cs typeface="+mn-cs"/>
            </a:rPr>
            <a:t> </a:t>
          </a:r>
          <a:r>
            <a:rPr lang="en-US" err="1">
              <a:latin typeface="Aptos" panose="02110004020202020204"/>
              <a:ea typeface="+mn-ea"/>
              <a:cs typeface="+mn-cs"/>
            </a:rPr>
            <a:t>stående</a:t>
          </a:r>
          <a:r>
            <a:rPr lang="en-US">
              <a:latin typeface="Aptos" panose="02110004020202020204"/>
              <a:ea typeface="+mn-ea"/>
              <a:cs typeface="+mn-cs"/>
            </a:rPr>
            <a:t>, at </a:t>
          </a:r>
          <a:r>
            <a:rPr lang="en-US" err="1">
              <a:latin typeface="Aptos" panose="02110004020202020204"/>
              <a:ea typeface="+mn-ea"/>
              <a:cs typeface="+mn-cs"/>
            </a:rPr>
            <a:t>karakteren</a:t>
          </a:r>
          <a:r>
            <a:rPr lang="en-US">
              <a:latin typeface="Aptos" panose="02110004020202020204"/>
              <a:ea typeface="+mn-ea"/>
              <a:cs typeface="+mn-cs"/>
            </a:rPr>
            <a:t> </a:t>
          </a:r>
          <a:r>
            <a:rPr lang="en-US" err="1">
              <a:latin typeface="Aptos" panose="02110004020202020204"/>
              <a:ea typeface="+mn-ea"/>
              <a:cs typeface="+mn-cs"/>
            </a:rPr>
            <a:t>blir</a:t>
          </a:r>
          <a:r>
            <a:rPr lang="en-US">
              <a:latin typeface="Aptos" panose="02110004020202020204"/>
              <a:ea typeface="+mn-ea"/>
              <a:cs typeface="+mn-cs"/>
            </a:rPr>
            <a:t> </a:t>
          </a:r>
          <a:r>
            <a:rPr lang="en-US" err="1">
              <a:latin typeface="Aptos" panose="02110004020202020204"/>
              <a:ea typeface="+mn-ea"/>
              <a:cs typeface="+mn-cs"/>
            </a:rPr>
            <a:t>satt</a:t>
          </a:r>
          <a:r>
            <a:rPr lang="en-US">
              <a:latin typeface="Aptos" panose="02110004020202020204"/>
              <a:ea typeface="+mn-ea"/>
              <a:cs typeface="+mn-cs"/>
            </a:rPr>
            <a:t> </a:t>
          </a:r>
          <a:r>
            <a:rPr lang="en-US" err="1">
              <a:latin typeface="Aptos" panose="02110004020202020204"/>
              <a:ea typeface="+mn-ea"/>
              <a:cs typeface="+mn-cs"/>
            </a:rPr>
            <a:t>opp</a:t>
          </a:r>
          <a:r>
            <a:rPr lang="en-US">
              <a:latin typeface="Aptos" panose="02110004020202020204"/>
              <a:ea typeface="+mn-ea"/>
              <a:cs typeface="+mn-cs"/>
            </a:rPr>
            <a:t>, </a:t>
          </a:r>
          <a:r>
            <a:rPr lang="en-US" err="1">
              <a:latin typeface="Aptos" panose="02110004020202020204"/>
              <a:ea typeface="+mn-ea"/>
              <a:cs typeface="+mn-cs"/>
            </a:rPr>
            <a:t>eller</a:t>
          </a:r>
          <a:r>
            <a:rPr lang="en-US">
              <a:latin typeface="Aptos" panose="02110004020202020204"/>
              <a:ea typeface="+mn-ea"/>
              <a:cs typeface="+mn-cs"/>
            </a:rPr>
            <a:t> at </a:t>
          </a:r>
          <a:r>
            <a:rPr lang="en-US" err="1">
              <a:latin typeface="Aptos" panose="02110004020202020204"/>
              <a:ea typeface="+mn-ea"/>
              <a:cs typeface="+mn-cs"/>
            </a:rPr>
            <a:t>karakteren</a:t>
          </a:r>
          <a:r>
            <a:rPr lang="en-US">
              <a:latin typeface="Aptos" panose="02110004020202020204"/>
              <a:ea typeface="+mn-ea"/>
              <a:cs typeface="+mn-cs"/>
            </a:rPr>
            <a:t> </a:t>
          </a:r>
          <a:r>
            <a:rPr lang="en-US" err="1">
              <a:latin typeface="Aptos" panose="02110004020202020204"/>
              <a:ea typeface="+mn-ea"/>
              <a:cs typeface="+mn-cs"/>
            </a:rPr>
            <a:t>blir</a:t>
          </a:r>
          <a:r>
            <a:rPr lang="en-US">
              <a:latin typeface="Aptos" panose="02110004020202020204"/>
              <a:ea typeface="+mn-ea"/>
              <a:cs typeface="+mn-cs"/>
            </a:rPr>
            <a:t> sett </a:t>
          </a:r>
          <a:r>
            <a:rPr lang="en-US" err="1">
              <a:latin typeface="Aptos" panose="02110004020202020204"/>
              <a:ea typeface="+mn-ea"/>
              <a:cs typeface="+mn-cs"/>
            </a:rPr>
            <a:t>ned</a:t>
          </a:r>
          <a:r>
            <a:rPr lang="en-US">
              <a:latin typeface="Aptos" panose="02110004020202020204"/>
              <a:ea typeface="+mn-ea"/>
              <a:cs typeface="+mn-cs"/>
            </a:rPr>
            <a:t>.</a:t>
          </a:r>
        </a:p>
      </dgm:t>
    </dgm:pt>
    <dgm:pt modelId="{D34291EB-D67A-495D-9DF1-943822448CC9}" type="parTrans" cxnId="{678CB53B-CE1D-4797-9B52-88BFFD41145E}">
      <dgm:prSet/>
      <dgm:spPr/>
      <dgm:t>
        <a:bodyPr/>
        <a:lstStyle/>
        <a:p>
          <a:endParaRPr lang="en-US"/>
        </a:p>
      </dgm:t>
    </dgm:pt>
    <dgm:pt modelId="{2C1E0D75-8226-4052-99A3-515640430849}" type="sibTrans" cxnId="{678CB53B-CE1D-4797-9B52-88BFFD41145E}">
      <dgm:prSet/>
      <dgm:spPr/>
      <dgm:t>
        <a:bodyPr/>
        <a:lstStyle/>
        <a:p>
          <a:endParaRPr lang="en-US"/>
        </a:p>
      </dgm:t>
    </dgm:pt>
    <dgm:pt modelId="{764620A8-8A70-4293-BD71-1A6943518031}">
      <dgm:prSet phldrT="[Text]" phldr="0"/>
      <dgm:spPr/>
      <dgm:t>
        <a:bodyPr/>
        <a:lstStyle/>
        <a:p>
          <a:endParaRPr lang="en-US">
            <a:latin typeface="Aptos"/>
            <a:ea typeface="+mn-ea"/>
            <a:cs typeface="+mn-cs"/>
          </a:endParaRPr>
        </a:p>
      </dgm:t>
    </dgm:pt>
    <dgm:pt modelId="{B3E0EFDA-5B5D-489B-BB2A-94FE53448555}" type="parTrans" cxnId="{729DEE6A-2C82-4C7D-BA64-924545A3B4C2}">
      <dgm:prSet/>
      <dgm:spPr/>
    </dgm:pt>
    <dgm:pt modelId="{033A6589-E43C-48B8-B1D0-1403B9EEFC89}" type="sibTrans" cxnId="{729DEE6A-2C82-4C7D-BA64-924545A3B4C2}">
      <dgm:prSet/>
      <dgm:spPr/>
    </dgm:pt>
    <dgm:pt modelId="{00FA740A-873C-468B-85E0-64E9D8BA4005}" type="pres">
      <dgm:prSet presAssocID="{CD69FB66-693A-46A6-A41A-13E63EBEFAB8}" presName="diagram" presStyleCnt="0">
        <dgm:presLayoutVars>
          <dgm:dir/>
          <dgm:resizeHandles val="exact"/>
        </dgm:presLayoutVars>
      </dgm:prSet>
      <dgm:spPr/>
    </dgm:pt>
    <dgm:pt modelId="{F1457069-EA32-4B99-A9E2-165D8A577C01}" type="pres">
      <dgm:prSet presAssocID="{7840548B-44F5-4047-B465-D487D06D9A25}" presName="node" presStyleLbl="node1" presStyleIdx="0" presStyleCnt="11">
        <dgm:presLayoutVars>
          <dgm:bulletEnabled val="1"/>
        </dgm:presLayoutVars>
      </dgm:prSet>
      <dgm:spPr/>
    </dgm:pt>
    <dgm:pt modelId="{0637CD2A-E178-4A34-A9CF-C27CA1926B95}" type="pres">
      <dgm:prSet presAssocID="{07817B17-5D85-4AFF-B932-71D77C574920}" presName="sibTrans" presStyleCnt="0"/>
      <dgm:spPr/>
    </dgm:pt>
    <dgm:pt modelId="{A91E4DB8-00A0-4E68-A7D0-9233BA372381}" type="pres">
      <dgm:prSet presAssocID="{1DBD368D-BA47-4719-A248-005FBE8A08EE}" presName="node" presStyleLbl="node1" presStyleIdx="1" presStyleCnt="11">
        <dgm:presLayoutVars>
          <dgm:bulletEnabled val="1"/>
        </dgm:presLayoutVars>
      </dgm:prSet>
      <dgm:spPr/>
    </dgm:pt>
    <dgm:pt modelId="{C4DDC0CA-7B16-4E18-82A7-59642997AFAF}" type="pres">
      <dgm:prSet presAssocID="{670BEE2F-E6F1-48DB-9A4A-491E306720D9}" presName="sibTrans" presStyleCnt="0"/>
      <dgm:spPr/>
    </dgm:pt>
    <dgm:pt modelId="{85C51B92-12D7-426B-BFCA-72B4CD0FC9E3}" type="pres">
      <dgm:prSet presAssocID="{0F19713B-09E6-4F9F-9D1E-87A7D937AE95}" presName="node" presStyleLbl="node1" presStyleIdx="2" presStyleCnt="11">
        <dgm:presLayoutVars>
          <dgm:bulletEnabled val="1"/>
        </dgm:presLayoutVars>
      </dgm:prSet>
      <dgm:spPr/>
    </dgm:pt>
    <dgm:pt modelId="{C13BE9D2-6C8D-4020-ACCA-071A10DC0C62}" type="pres">
      <dgm:prSet presAssocID="{19C9854C-3C7A-4E13-80B9-C001296E57A5}" presName="sibTrans" presStyleCnt="0"/>
      <dgm:spPr/>
    </dgm:pt>
    <dgm:pt modelId="{78D09C36-BFC6-433F-8AB4-2D3316174A05}" type="pres">
      <dgm:prSet presAssocID="{C2D6D2FD-B034-4A22-A5EE-A9B19A4A6439}" presName="node" presStyleLbl="node1" presStyleIdx="3" presStyleCnt="11">
        <dgm:presLayoutVars>
          <dgm:bulletEnabled val="1"/>
        </dgm:presLayoutVars>
      </dgm:prSet>
      <dgm:spPr/>
    </dgm:pt>
    <dgm:pt modelId="{145C2E1E-003E-41B8-A2A2-D2CE3F2DE94F}" type="pres">
      <dgm:prSet presAssocID="{6F5A7B7B-B1F2-4672-8050-EC7FD66B28F5}" presName="sibTrans" presStyleCnt="0"/>
      <dgm:spPr/>
    </dgm:pt>
    <dgm:pt modelId="{3AE5A8D3-68CA-4C89-93B1-4AC71A335CDE}" type="pres">
      <dgm:prSet presAssocID="{764620A8-8A70-4293-BD71-1A6943518031}" presName="node" presStyleLbl="node1" presStyleIdx="4" presStyleCnt="11">
        <dgm:presLayoutVars>
          <dgm:bulletEnabled val="1"/>
        </dgm:presLayoutVars>
      </dgm:prSet>
      <dgm:spPr/>
    </dgm:pt>
    <dgm:pt modelId="{EB8E63A8-D651-47C1-957D-51095631519C}" type="pres">
      <dgm:prSet presAssocID="{033A6589-E43C-48B8-B1D0-1403B9EEFC89}" presName="sibTrans" presStyleCnt="0"/>
      <dgm:spPr/>
    </dgm:pt>
    <dgm:pt modelId="{C334A2B7-9184-4D7E-8A0C-C48C7B7072EC}" type="pres">
      <dgm:prSet presAssocID="{94E816D0-18E2-40E3-95A6-E2D994A42FF7}" presName="node" presStyleLbl="node1" presStyleIdx="5" presStyleCnt="11">
        <dgm:presLayoutVars>
          <dgm:bulletEnabled val="1"/>
        </dgm:presLayoutVars>
      </dgm:prSet>
      <dgm:spPr/>
    </dgm:pt>
    <dgm:pt modelId="{1970FC06-7C30-44FE-A945-06E4EE03B5A0}" type="pres">
      <dgm:prSet presAssocID="{6D056FCA-771A-4725-AD46-3200742D5B40}" presName="sibTrans" presStyleCnt="0"/>
      <dgm:spPr/>
    </dgm:pt>
    <dgm:pt modelId="{18AE3197-1E62-4AB9-BC4A-8EC2226A6AA7}" type="pres">
      <dgm:prSet presAssocID="{6434476F-018C-4AB4-8F80-4C61BF239BCA}" presName="node" presStyleLbl="node1" presStyleIdx="6" presStyleCnt="11">
        <dgm:presLayoutVars>
          <dgm:bulletEnabled val="1"/>
        </dgm:presLayoutVars>
      </dgm:prSet>
      <dgm:spPr/>
    </dgm:pt>
    <dgm:pt modelId="{D942B41D-1D5D-47B4-9B62-3EE6F5073DED}" type="pres">
      <dgm:prSet presAssocID="{AF76DBAE-46A8-4BAE-A611-C57A6838AC0A}" presName="sibTrans" presStyleCnt="0"/>
      <dgm:spPr/>
    </dgm:pt>
    <dgm:pt modelId="{8275AB6B-C28D-4DAC-A6C5-F69023F9C47C}" type="pres">
      <dgm:prSet presAssocID="{FA87FBE8-10B3-4A7D-B972-011BA39F7802}" presName="node" presStyleLbl="node1" presStyleIdx="7" presStyleCnt="11">
        <dgm:presLayoutVars>
          <dgm:bulletEnabled val="1"/>
        </dgm:presLayoutVars>
      </dgm:prSet>
      <dgm:spPr/>
    </dgm:pt>
    <dgm:pt modelId="{D18D9A78-8111-4BDC-AA0B-4FC350F647D9}" type="pres">
      <dgm:prSet presAssocID="{1CDA57D9-B880-49E5-9658-6E423C0158FB}" presName="sibTrans" presStyleCnt="0"/>
      <dgm:spPr/>
    </dgm:pt>
    <dgm:pt modelId="{485D7EFE-F215-477A-A82D-942C8D9343F4}" type="pres">
      <dgm:prSet presAssocID="{3CFE59A0-608C-459B-93E6-CF9CD0DD8489}" presName="node" presStyleLbl="node1" presStyleIdx="8" presStyleCnt="11">
        <dgm:presLayoutVars>
          <dgm:bulletEnabled val="1"/>
        </dgm:presLayoutVars>
      </dgm:prSet>
      <dgm:spPr/>
    </dgm:pt>
    <dgm:pt modelId="{4A6B6C9A-722F-4C84-BA2E-8EC0A6DFE719}" type="pres">
      <dgm:prSet presAssocID="{B4B9003E-1B51-4B3A-B647-FDEE5F54C646}" presName="sibTrans" presStyleCnt="0"/>
      <dgm:spPr/>
    </dgm:pt>
    <dgm:pt modelId="{EC0934B9-DDE1-4379-835B-CFAFD1B2EAAA}" type="pres">
      <dgm:prSet presAssocID="{09D2C31F-9270-40B9-BF25-C0BD279F15E3}" presName="node" presStyleLbl="node1" presStyleIdx="9" presStyleCnt="11">
        <dgm:presLayoutVars>
          <dgm:bulletEnabled val="1"/>
        </dgm:presLayoutVars>
      </dgm:prSet>
      <dgm:spPr/>
    </dgm:pt>
    <dgm:pt modelId="{A7A24B9C-1398-4D72-963A-409BC18BBF2A}" type="pres">
      <dgm:prSet presAssocID="{B88B6558-E6E8-4DE5-9366-813054B73EB2}" presName="sibTrans" presStyleCnt="0"/>
      <dgm:spPr/>
    </dgm:pt>
    <dgm:pt modelId="{B25837DA-875E-44BC-B553-48105BA0CF41}" type="pres">
      <dgm:prSet presAssocID="{6DB1F44A-EDB0-4A18-92AF-5960558F713C}" presName="node" presStyleLbl="node1" presStyleIdx="10" presStyleCnt="11">
        <dgm:presLayoutVars>
          <dgm:bulletEnabled val="1"/>
        </dgm:presLayoutVars>
      </dgm:prSet>
      <dgm:spPr/>
    </dgm:pt>
  </dgm:ptLst>
  <dgm:cxnLst>
    <dgm:cxn modelId="{8DD19604-B8F1-4582-8A53-BD68939879D3}" type="presOf" srcId="{FA87FBE8-10B3-4A7D-B972-011BA39F7802}" destId="{8275AB6B-C28D-4DAC-A6C5-F69023F9C47C}" srcOrd="0" destOrd="0" presId="urn:microsoft.com/office/officeart/2005/8/layout/default"/>
    <dgm:cxn modelId="{B3E67F24-AE29-4AEA-A829-1A539A1F1161}" type="presOf" srcId="{1DBD368D-BA47-4719-A248-005FBE8A08EE}" destId="{A91E4DB8-00A0-4E68-A7D0-9233BA372381}" srcOrd="0" destOrd="0" presId="urn:microsoft.com/office/officeart/2005/8/layout/default"/>
    <dgm:cxn modelId="{22960D2B-1EAB-4FEF-A5E3-0F92101DE8CD}" type="presOf" srcId="{0F19713B-09E6-4F9F-9D1E-87A7D937AE95}" destId="{85C51B92-12D7-426B-BFCA-72B4CD0FC9E3}" srcOrd="0" destOrd="0" presId="urn:microsoft.com/office/officeart/2005/8/layout/default"/>
    <dgm:cxn modelId="{678CB53B-CE1D-4797-9B52-88BFFD41145E}" srcId="{CD69FB66-693A-46A6-A41A-13E63EBEFAB8}" destId="{6DB1F44A-EDB0-4A18-92AF-5960558F713C}" srcOrd="10" destOrd="0" parTransId="{D34291EB-D67A-495D-9DF1-943822448CC9}" sibTransId="{2C1E0D75-8226-4052-99A3-515640430849}"/>
    <dgm:cxn modelId="{99309944-4370-4B9D-AE1F-8861904CAC75}" type="presOf" srcId="{6434476F-018C-4AB4-8F80-4C61BF239BCA}" destId="{18AE3197-1E62-4AB9-BC4A-8EC2226A6AA7}" srcOrd="0" destOrd="0" presId="urn:microsoft.com/office/officeart/2005/8/layout/default"/>
    <dgm:cxn modelId="{D6524847-B76E-4E98-B00E-CF6654029B8F}" type="presOf" srcId="{7840548B-44F5-4047-B465-D487D06D9A25}" destId="{F1457069-EA32-4B99-A9E2-165D8A577C01}" srcOrd="0" destOrd="0" presId="urn:microsoft.com/office/officeart/2005/8/layout/default"/>
    <dgm:cxn modelId="{65F30C49-A5FA-4D6B-B4F7-71249804E06F}" srcId="{CD69FB66-693A-46A6-A41A-13E63EBEFAB8}" destId="{7840548B-44F5-4047-B465-D487D06D9A25}" srcOrd="0" destOrd="0" parTransId="{5F2E7625-FE90-4254-B504-F5D0B59D8726}" sibTransId="{07817B17-5D85-4AFF-B932-71D77C574920}"/>
    <dgm:cxn modelId="{729DEE6A-2C82-4C7D-BA64-924545A3B4C2}" srcId="{CD69FB66-693A-46A6-A41A-13E63EBEFAB8}" destId="{764620A8-8A70-4293-BD71-1A6943518031}" srcOrd="4" destOrd="0" parTransId="{B3E0EFDA-5B5D-489B-BB2A-94FE53448555}" sibTransId="{033A6589-E43C-48B8-B1D0-1403B9EEFC89}"/>
    <dgm:cxn modelId="{809FCC79-C54E-48AD-88BB-7608E56A1A9B}" type="presOf" srcId="{09D2C31F-9270-40B9-BF25-C0BD279F15E3}" destId="{EC0934B9-DDE1-4379-835B-CFAFD1B2EAAA}" srcOrd="0" destOrd="0" presId="urn:microsoft.com/office/officeart/2005/8/layout/default"/>
    <dgm:cxn modelId="{53922D7F-0ED0-4711-8D30-3A386DD4AF53}" srcId="{CD69FB66-693A-46A6-A41A-13E63EBEFAB8}" destId="{6434476F-018C-4AB4-8F80-4C61BF239BCA}" srcOrd="6" destOrd="0" parTransId="{CCEC4103-204D-4CE9-9647-CE6C78DDDB8B}" sibTransId="{AF76DBAE-46A8-4BAE-A611-C57A6838AC0A}"/>
    <dgm:cxn modelId="{16AD0382-C459-4CF9-955F-1ED1942CDD65}" srcId="{CD69FB66-693A-46A6-A41A-13E63EBEFAB8}" destId="{0F19713B-09E6-4F9F-9D1E-87A7D937AE95}" srcOrd="2" destOrd="0" parTransId="{9C232439-8F67-46AA-82B9-4D557ABAC4BB}" sibTransId="{19C9854C-3C7A-4E13-80B9-C001296E57A5}"/>
    <dgm:cxn modelId="{C8BD888B-C5F4-4795-8429-927C5BBED633}" type="presOf" srcId="{94E816D0-18E2-40E3-95A6-E2D994A42FF7}" destId="{C334A2B7-9184-4D7E-8A0C-C48C7B7072EC}" srcOrd="0" destOrd="0" presId="urn:microsoft.com/office/officeart/2005/8/layout/default"/>
    <dgm:cxn modelId="{DF6A049F-47AD-4C76-8C86-4C89929834DE}" type="presOf" srcId="{764620A8-8A70-4293-BD71-1A6943518031}" destId="{3AE5A8D3-68CA-4C89-93B1-4AC71A335CDE}" srcOrd="0" destOrd="0" presId="urn:microsoft.com/office/officeart/2005/8/layout/default"/>
    <dgm:cxn modelId="{97EB00A3-46ED-4A4B-A47D-ADD173E2632F}" srcId="{CD69FB66-693A-46A6-A41A-13E63EBEFAB8}" destId="{94E816D0-18E2-40E3-95A6-E2D994A42FF7}" srcOrd="5" destOrd="0" parTransId="{FC8230A1-77AE-41D5-B1AA-DBD46FBEE5AA}" sibTransId="{6D056FCA-771A-4725-AD46-3200742D5B40}"/>
    <dgm:cxn modelId="{CA2854AE-25B8-450E-862E-F751379C08DA}" type="presOf" srcId="{3CFE59A0-608C-459B-93E6-CF9CD0DD8489}" destId="{485D7EFE-F215-477A-A82D-942C8D9343F4}" srcOrd="0" destOrd="0" presId="urn:microsoft.com/office/officeart/2005/8/layout/default"/>
    <dgm:cxn modelId="{B7411AB2-3618-4455-9FD5-B1D14A85A67F}" srcId="{CD69FB66-693A-46A6-A41A-13E63EBEFAB8}" destId="{C2D6D2FD-B034-4A22-A5EE-A9B19A4A6439}" srcOrd="3" destOrd="0" parTransId="{38E38F01-8196-4461-BC1A-A9932FCB0471}" sibTransId="{6F5A7B7B-B1F2-4672-8050-EC7FD66B28F5}"/>
    <dgm:cxn modelId="{8A8696B8-287B-4207-9224-C212DF91CEAE}" srcId="{CD69FB66-693A-46A6-A41A-13E63EBEFAB8}" destId="{1DBD368D-BA47-4719-A248-005FBE8A08EE}" srcOrd="1" destOrd="0" parTransId="{B4534F15-6AED-4452-BBD0-89D104170418}" sibTransId="{670BEE2F-E6F1-48DB-9A4A-491E306720D9}"/>
    <dgm:cxn modelId="{42C3FFD2-ACC1-4736-8A2D-8E34B375BD06}" type="presOf" srcId="{6DB1F44A-EDB0-4A18-92AF-5960558F713C}" destId="{B25837DA-875E-44BC-B553-48105BA0CF41}" srcOrd="0" destOrd="0" presId="urn:microsoft.com/office/officeart/2005/8/layout/default"/>
    <dgm:cxn modelId="{CFB3BCD8-E255-4708-A753-D43874F5D4AB}" srcId="{CD69FB66-693A-46A6-A41A-13E63EBEFAB8}" destId="{09D2C31F-9270-40B9-BF25-C0BD279F15E3}" srcOrd="9" destOrd="0" parTransId="{A17C7359-50BD-4821-8A76-5D694C80B4AE}" sibTransId="{B88B6558-E6E8-4DE5-9366-813054B73EB2}"/>
    <dgm:cxn modelId="{5BB7DDDB-B9CC-4739-BE74-53BE27959FCF}" type="presOf" srcId="{CD69FB66-693A-46A6-A41A-13E63EBEFAB8}" destId="{00FA740A-873C-468B-85E0-64E9D8BA4005}" srcOrd="0" destOrd="0" presId="urn:microsoft.com/office/officeart/2005/8/layout/default"/>
    <dgm:cxn modelId="{61AE77E5-9195-47EB-AD05-0F95469D5B29}" type="presOf" srcId="{C2D6D2FD-B034-4A22-A5EE-A9B19A4A6439}" destId="{78D09C36-BFC6-433F-8AB4-2D3316174A05}" srcOrd="0" destOrd="0" presId="urn:microsoft.com/office/officeart/2005/8/layout/default"/>
    <dgm:cxn modelId="{ED303AE7-A0E1-4CBE-A173-3C5E157550DA}" srcId="{CD69FB66-693A-46A6-A41A-13E63EBEFAB8}" destId="{FA87FBE8-10B3-4A7D-B972-011BA39F7802}" srcOrd="7" destOrd="0" parTransId="{7D77422A-FD23-4668-927C-90AC278EDF4A}" sibTransId="{1CDA57D9-B880-49E5-9658-6E423C0158FB}"/>
    <dgm:cxn modelId="{F76822FA-D693-4C68-A34A-DF33E856C0AA}" srcId="{CD69FB66-693A-46A6-A41A-13E63EBEFAB8}" destId="{3CFE59A0-608C-459B-93E6-CF9CD0DD8489}" srcOrd="8" destOrd="0" parTransId="{A0B13AA7-7446-4DA3-B63A-5ECB6B98E7B7}" sibTransId="{B4B9003E-1B51-4B3A-B647-FDEE5F54C646}"/>
    <dgm:cxn modelId="{4DCC4ED9-33CE-4E34-B328-F76FA5A93907}" type="presParOf" srcId="{00FA740A-873C-468B-85E0-64E9D8BA4005}" destId="{F1457069-EA32-4B99-A9E2-165D8A577C01}" srcOrd="0" destOrd="0" presId="urn:microsoft.com/office/officeart/2005/8/layout/default"/>
    <dgm:cxn modelId="{884F436D-C1F4-4ADF-B7EB-FAA8373AB5B6}" type="presParOf" srcId="{00FA740A-873C-468B-85E0-64E9D8BA4005}" destId="{0637CD2A-E178-4A34-A9CF-C27CA1926B95}" srcOrd="1" destOrd="0" presId="urn:microsoft.com/office/officeart/2005/8/layout/default"/>
    <dgm:cxn modelId="{0623B7C4-216F-4B5B-BF97-4226D621DFF2}" type="presParOf" srcId="{00FA740A-873C-468B-85E0-64E9D8BA4005}" destId="{A91E4DB8-00A0-4E68-A7D0-9233BA372381}" srcOrd="2" destOrd="0" presId="urn:microsoft.com/office/officeart/2005/8/layout/default"/>
    <dgm:cxn modelId="{4642A9FA-FE39-4971-9FB2-4A3C98438D4F}" type="presParOf" srcId="{00FA740A-873C-468B-85E0-64E9D8BA4005}" destId="{C4DDC0CA-7B16-4E18-82A7-59642997AFAF}" srcOrd="3" destOrd="0" presId="urn:microsoft.com/office/officeart/2005/8/layout/default"/>
    <dgm:cxn modelId="{BB8C18D2-4F94-4A6B-80C3-1EBD8A0B8558}" type="presParOf" srcId="{00FA740A-873C-468B-85E0-64E9D8BA4005}" destId="{85C51B92-12D7-426B-BFCA-72B4CD0FC9E3}" srcOrd="4" destOrd="0" presId="urn:microsoft.com/office/officeart/2005/8/layout/default"/>
    <dgm:cxn modelId="{379CF752-078A-4567-A663-F1FC6270B7CE}" type="presParOf" srcId="{00FA740A-873C-468B-85E0-64E9D8BA4005}" destId="{C13BE9D2-6C8D-4020-ACCA-071A10DC0C62}" srcOrd="5" destOrd="0" presId="urn:microsoft.com/office/officeart/2005/8/layout/default"/>
    <dgm:cxn modelId="{D6BDDEDD-1F82-431C-8425-D000E67C5664}" type="presParOf" srcId="{00FA740A-873C-468B-85E0-64E9D8BA4005}" destId="{78D09C36-BFC6-433F-8AB4-2D3316174A05}" srcOrd="6" destOrd="0" presId="urn:microsoft.com/office/officeart/2005/8/layout/default"/>
    <dgm:cxn modelId="{5716BD6C-5A8A-4175-8EEB-5F82B2132C0C}" type="presParOf" srcId="{00FA740A-873C-468B-85E0-64E9D8BA4005}" destId="{145C2E1E-003E-41B8-A2A2-D2CE3F2DE94F}" srcOrd="7" destOrd="0" presId="urn:microsoft.com/office/officeart/2005/8/layout/default"/>
    <dgm:cxn modelId="{DFAF96B5-A270-466A-83F5-D3099E4BF696}" type="presParOf" srcId="{00FA740A-873C-468B-85E0-64E9D8BA4005}" destId="{3AE5A8D3-68CA-4C89-93B1-4AC71A335CDE}" srcOrd="8" destOrd="0" presId="urn:microsoft.com/office/officeart/2005/8/layout/default"/>
    <dgm:cxn modelId="{130DEA0C-1A65-4F2C-8F42-86CBCC7B7769}" type="presParOf" srcId="{00FA740A-873C-468B-85E0-64E9D8BA4005}" destId="{EB8E63A8-D651-47C1-957D-51095631519C}" srcOrd="9" destOrd="0" presId="urn:microsoft.com/office/officeart/2005/8/layout/default"/>
    <dgm:cxn modelId="{C17931A7-ABE7-4E22-864B-C45E85EBE6D7}" type="presParOf" srcId="{00FA740A-873C-468B-85E0-64E9D8BA4005}" destId="{C334A2B7-9184-4D7E-8A0C-C48C7B7072EC}" srcOrd="10" destOrd="0" presId="urn:microsoft.com/office/officeart/2005/8/layout/default"/>
    <dgm:cxn modelId="{3AE964BC-A22F-4F70-81C3-107A667F4066}" type="presParOf" srcId="{00FA740A-873C-468B-85E0-64E9D8BA4005}" destId="{1970FC06-7C30-44FE-A945-06E4EE03B5A0}" srcOrd="11" destOrd="0" presId="urn:microsoft.com/office/officeart/2005/8/layout/default"/>
    <dgm:cxn modelId="{1D94765A-3880-4B0E-97D1-8C2E87E71431}" type="presParOf" srcId="{00FA740A-873C-468B-85E0-64E9D8BA4005}" destId="{18AE3197-1E62-4AB9-BC4A-8EC2226A6AA7}" srcOrd="12" destOrd="0" presId="urn:microsoft.com/office/officeart/2005/8/layout/default"/>
    <dgm:cxn modelId="{0BBDF76A-1B5A-4DE6-A9DA-33E8AEA8E1E9}" type="presParOf" srcId="{00FA740A-873C-468B-85E0-64E9D8BA4005}" destId="{D942B41D-1D5D-47B4-9B62-3EE6F5073DED}" srcOrd="13" destOrd="0" presId="urn:microsoft.com/office/officeart/2005/8/layout/default"/>
    <dgm:cxn modelId="{CAB69B10-D34D-40A7-B11B-3ECF3F298785}" type="presParOf" srcId="{00FA740A-873C-468B-85E0-64E9D8BA4005}" destId="{8275AB6B-C28D-4DAC-A6C5-F69023F9C47C}" srcOrd="14" destOrd="0" presId="urn:microsoft.com/office/officeart/2005/8/layout/default"/>
    <dgm:cxn modelId="{3EF40ACD-AE59-4513-ABC4-6E23E8E91EC7}" type="presParOf" srcId="{00FA740A-873C-468B-85E0-64E9D8BA4005}" destId="{D18D9A78-8111-4BDC-AA0B-4FC350F647D9}" srcOrd="15" destOrd="0" presId="urn:microsoft.com/office/officeart/2005/8/layout/default"/>
    <dgm:cxn modelId="{3442B538-6D36-4D8B-A84C-8429F686C251}" type="presParOf" srcId="{00FA740A-873C-468B-85E0-64E9D8BA4005}" destId="{485D7EFE-F215-477A-A82D-942C8D9343F4}" srcOrd="16" destOrd="0" presId="urn:microsoft.com/office/officeart/2005/8/layout/default"/>
    <dgm:cxn modelId="{F95E1364-8B44-4572-A266-B2E610FDBF82}" type="presParOf" srcId="{00FA740A-873C-468B-85E0-64E9D8BA4005}" destId="{4A6B6C9A-722F-4C84-BA2E-8EC0A6DFE719}" srcOrd="17" destOrd="0" presId="urn:microsoft.com/office/officeart/2005/8/layout/default"/>
    <dgm:cxn modelId="{21C71871-6D07-4B2F-B79D-B14AF3F4A360}" type="presParOf" srcId="{00FA740A-873C-468B-85E0-64E9D8BA4005}" destId="{EC0934B9-DDE1-4379-835B-CFAFD1B2EAAA}" srcOrd="18" destOrd="0" presId="urn:microsoft.com/office/officeart/2005/8/layout/default"/>
    <dgm:cxn modelId="{DF88183B-28DD-4A63-970D-3FE384DDBC03}" type="presParOf" srcId="{00FA740A-873C-468B-85E0-64E9D8BA4005}" destId="{A7A24B9C-1398-4D72-963A-409BC18BBF2A}" srcOrd="19" destOrd="0" presId="urn:microsoft.com/office/officeart/2005/8/layout/default"/>
    <dgm:cxn modelId="{81BE49B8-42EA-415F-8163-DCB6763C6AD8}" type="presParOf" srcId="{00FA740A-873C-468B-85E0-64E9D8BA4005}" destId="{B25837DA-875E-44BC-B553-48105BA0CF41}"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C0C567-7922-4190-804D-172DD88F8837}" type="doc">
      <dgm:prSet loTypeId="urn:microsoft.com/office/officeart/2005/8/layout/default" loCatId="list" qsTypeId="urn:microsoft.com/office/officeart/2005/8/quickstyle/simple1#2" qsCatId="simple" csTypeId="urn:microsoft.com/office/officeart/2005/8/colors/accent1_2#3" csCatId="accent1"/>
      <dgm:spPr/>
      <dgm:t>
        <a:bodyPr/>
        <a:lstStyle/>
        <a:p>
          <a:endParaRPr lang="en-US"/>
        </a:p>
      </dgm:t>
    </dgm:pt>
    <dgm:pt modelId="{7EE81CDD-7772-4060-85AC-75E7CA40FA81}">
      <dgm:prSet/>
      <dgm:spPr/>
      <dgm:t>
        <a:bodyPr/>
        <a:lstStyle/>
        <a:p>
          <a:pPr rtl="0"/>
          <a:r>
            <a:rPr lang="en-US" err="1"/>
            <a:t>Prøvemuntlig</a:t>
          </a:r>
          <a:r>
            <a:rPr lang="en-US"/>
            <a:t> uke </a:t>
          </a:r>
          <a:r>
            <a:rPr lang="en-US">
              <a:latin typeface="Aptos Display" panose="02110004020202020204"/>
            </a:rPr>
            <a:t>11 (15, 16 og 17.mars - 27)</a:t>
          </a:r>
          <a:endParaRPr lang="en-US"/>
        </a:p>
      </dgm:t>
    </dgm:pt>
    <dgm:pt modelId="{F04C785D-95E7-4E5F-B38D-98986EA80753}" type="parTrans" cxnId="{F613AD01-3DAC-4A6B-9A07-39A0E51781D1}">
      <dgm:prSet/>
      <dgm:spPr/>
      <dgm:t>
        <a:bodyPr/>
        <a:lstStyle/>
        <a:p>
          <a:endParaRPr lang="en-US"/>
        </a:p>
      </dgm:t>
    </dgm:pt>
    <dgm:pt modelId="{6882A11B-1E40-47DA-9A1B-6514B58026DD}" type="sibTrans" cxnId="{F613AD01-3DAC-4A6B-9A07-39A0E51781D1}">
      <dgm:prSet/>
      <dgm:spPr/>
      <dgm:t>
        <a:bodyPr/>
        <a:lstStyle/>
        <a:p>
          <a:endParaRPr lang="en-US"/>
        </a:p>
      </dgm:t>
    </dgm:pt>
    <dgm:pt modelId="{519E8626-50F8-4719-83F5-1D6CEA87C3F0}">
      <dgm:prSet/>
      <dgm:spPr/>
      <dgm:t>
        <a:bodyPr/>
        <a:lstStyle/>
        <a:p>
          <a:pPr rtl="0"/>
          <a:r>
            <a:rPr lang="en-US"/>
            <a:t>Skriftlig </a:t>
          </a:r>
          <a:r>
            <a:rPr lang="en-US" err="1">
              <a:latin typeface="Aptos Display" panose="02110004020202020204"/>
            </a:rPr>
            <a:t>eksamen</a:t>
          </a:r>
          <a:r>
            <a:rPr lang="en-US">
              <a:latin typeface="Aptos Display" panose="02110004020202020204"/>
            </a:rPr>
            <a:t> 19</a:t>
          </a:r>
          <a:r>
            <a:rPr lang="en-US"/>
            <a:t>.mai -24.mai (Uke 20-21) </a:t>
          </a:r>
        </a:p>
      </dgm:t>
    </dgm:pt>
    <dgm:pt modelId="{F662089A-6F14-4A19-825B-DD530921CB65}" type="parTrans" cxnId="{7479D2BC-9788-456B-876F-3EB5E0982342}">
      <dgm:prSet/>
      <dgm:spPr/>
      <dgm:t>
        <a:bodyPr/>
        <a:lstStyle/>
        <a:p>
          <a:endParaRPr lang="en-US"/>
        </a:p>
      </dgm:t>
    </dgm:pt>
    <dgm:pt modelId="{8A8B4D71-7672-4B13-9757-11F8BA13E9AF}" type="sibTrans" cxnId="{7479D2BC-9788-456B-876F-3EB5E0982342}">
      <dgm:prSet/>
      <dgm:spPr/>
      <dgm:t>
        <a:bodyPr/>
        <a:lstStyle/>
        <a:p>
          <a:endParaRPr lang="en-US"/>
        </a:p>
      </dgm:t>
    </dgm:pt>
    <dgm:pt modelId="{C0952E6B-E892-408C-9FF6-E61EB44D5231}">
      <dgm:prSet/>
      <dgm:spPr/>
      <dgm:t>
        <a:bodyPr/>
        <a:lstStyle/>
        <a:p>
          <a:pPr rtl="0"/>
          <a:r>
            <a:rPr lang="en-US" err="1"/>
            <a:t>Muntlig</a:t>
          </a:r>
          <a:r>
            <a:rPr lang="en-US"/>
            <a:t> </a:t>
          </a:r>
          <a:r>
            <a:rPr lang="en-US" err="1">
              <a:latin typeface="Aptos Display" panose="02110004020202020204"/>
            </a:rPr>
            <a:t>eksamen</a:t>
          </a:r>
          <a:r>
            <a:rPr lang="en-US">
              <a:latin typeface="Aptos Display" panose="02110004020202020204"/>
            </a:rPr>
            <a:t> 8</a:t>
          </a:r>
          <a:r>
            <a:rPr lang="en-US"/>
            <a:t>. Juni-10.juni (Uke 23)</a:t>
          </a:r>
        </a:p>
      </dgm:t>
    </dgm:pt>
    <dgm:pt modelId="{61085EA9-0A44-4B1F-8157-DBC40E93D51F}" type="parTrans" cxnId="{F2C411B2-3AEC-4162-80A3-F234AF208D9C}">
      <dgm:prSet/>
      <dgm:spPr/>
      <dgm:t>
        <a:bodyPr/>
        <a:lstStyle/>
        <a:p>
          <a:endParaRPr lang="en-US"/>
        </a:p>
      </dgm:t>
    </dgm:pt>
    <dgm:pt modelId="{A059028F-DCF6-416B-9754-56C3A830F795}" type="sibTrans" cxnId="{F2C411B2-3AEC-4162-80A3-F234AF208D9C}">
      <dgm:prSet/>
      <dgm:spPr/>
      <dgm:t>
        <a:bodyPr/>
        <a:lstStyle/>
        <a:p>
          <a:endParaRPr lang="en-US"/>
        </a:p>
      </dgm:t>
    </dgm:pt>
    <dgm:pt modelId="{8855364F-103B-4B8A-ABEE-69EA0DDFD854}" type="pres">
      <dgm:prSet presAssocID="{F8C0C567-7922-4190-804D-172DD88F8837}" presName="diagram" presStyleCnt="0">
        <dgm:presLayoutVars>
          <dgm:dir/>
          <dgm:resizeHandles val="exact"/>
        </dgm:presLayoutVars>
      </dgm:prSet>
      <dgm:spPr/>
    </dgm:pt>
    <dgm:pt modelId="{BA5503D7-8B04-4A4D-BC39-59A4CDF4697B}" type="pres">
      <dgm:prSet presAssocID="{7EE81CDD-7772-4060-85AC-75E7CA40FA81}" presName="node" presStyleLbl="node1" presStyleIdx="0" presStyleCnt="3">
        <dgm:presLayoutVars>
          <dgm:bulletEnabled val="1"/>
        </dgm:presLayoutVars>
      </dgm:prSet>
      <dgm:spPr/>
    </dgm:pt>
    <dgm:pt modelId="{FF4FD94B-3564-47BF-82CD-66D9B0F1B47E}" type="pres">
      <dgm:prSet presAssocID="{6882A11B-1E40-47DA-9A1B-6514B58026DD}" presName="sibTrans" presStyleCnt="0"/>
      <dgm:spPr/>
    </dgm:pt>
    <dgm:pt modelId="{F14A0755-A592-47BB-9173-5D9D2D7A35AA}" type="pres">
      <dgm:prSet presAssocID="{519E8626-50F8-4719-83F5-1D6CEA87C3F0}" presName="node" presStyleLbl="node1" presStyleIdx="1" presStyleCnt="3">
        <dgm:presLayoutVars>
          <dgm:bulletEnabled val="1"/>
        </dgm:presLayoutVars>
      </dgm:prSet>
      <dgm:spPr/>
    </dgm:pt>
    <dgm:pt modelId="{83ED6A23-5345-4811-8A48-366787DF3CEE}" type="pres">
      <dgm:prSet presAssocID="{8A8B4D71-7672-4B13-9757-11F8BA13E9AF}" presName="sibTrans" presStyleCnt="0"/>
      <dgm:spPr/>
    </dgm:pt>
    <dgm:pt modelId="{6D142EF3-8B9D-4C03-A161-3D8800418F80}" type="pres">
      <dgm:prSet presAssocID="{C0952E6B-E892-408C-9FF6-E61EB44D5231}" presName="node" presStyleLbl="node1" presStyleIdx="2" presStyleCnt="3">
        <dgm:presLayoutVars>
          <dgm:bulletEnabled val="1"/>
        </dgm:presLayoutVars>
      </dgm:prSet>
      <dgm:spPr/>
    </dgm:pt>
  </dgm:ptLst>
  <dgm:cxnLst>
    <dgm:cxn modelId="{F613AD01-3DAC-4A6B-9A07-39A0E51781D1}" srcId="{F8C0C567-7922-4190-804D-172DD88F8837}" destId="{7EE81CDD-7772-4060-85AC-75E7CA40FA81}" srcOrd="0" destOrd="0" parTransId="{F04C785D-95E7-4E5F-B38D-98986EA80753}" sibTransId="{6882A11B-1E40-47DA-9A1B-6514B58026DD}"/>
    <dgm:cxn modelId="{95CFF128-753F-4F92-A63D-47DE2DE9198A}" type="presOf" srcId="{F8C0C567-7922-4190-804D-172DD88F8837}" destId="{8855364F-103B-4B8A-ABEE-69EA0DDFD854}" srcOrd="0" destOrd="0" presId="urn:microsoft.com/office/officeart/2005/8/layout/default"/>
    <dgm:cxn modelId="{893E1937-1442-41F9-BE26-C765F7E66BE6}" type="presOf" srcId="{519E8626-50F8-4719-83F5-1D6CEA87C3F0}" destId="{F14A0755-A592-47BB-9173-5D9D2D7A35AA}" srcOrd="0" destOrd="0" presId="urn:microsoft.com/office/officeart/2005/8/layout/default"/>
    <dgm:cxn modelId="{2F4C5F93-D286-4A8E-84CC-B4F9EA24C726}" type="presOf" srcId="{C0952E6B-E892-408C-9FF6-E61EB44D5231}" destId="{6D142EF3-8B9D-4C03-A161-3D8800418F80}" srcOrd="0" destOrd="0" presId="urn:microsoft.com/office/officeart/2005/8/layout/default"/>
    <dgm:cxn modelId="{F2C411B2-3AEC-4162-80A3-F234AF208D9C}" srcId="{F8C0C567-7922-4190-804D-172DD88F8837}" destId="{C0952E6B-E892-408C-9FF6-E61EB44D5231}" srcOrd="2" destOrd="0" parTransId="{61085EA9-0A44-4B1F-8157-DBC40E93D51F}" sibTransId="{A059028F-DCF6-416B-9754-56C3A830F795}"/>
    <dgm:cxn modelId="{A2B364B6-7DAA-4C34-8DA0-E8B41C5433E4}" type="presOf" srcId="{7EE81CDD-7772-4060-85AC-75E7CA40FA81}" destId="{BA5503D7-8B04-4A4D-BC39-59A4CDF4697B}" srcOrd="0" destOrd="0" presId="urn:microsoft.com/office/officeart/2005/8/layout/default"/>
    <dgm:cxn modelId="{7479D2BC-9788-456B-876F-3EB5E0982342}" srcId="{F8C0C567-7922-4190-804D-172DD88F8837}" destId="{519E8626-50F8-4719-83F5-1D6CEA87C3F0}" srcOrd="1" destOrd="0" parTransId="{F662089A-6F14-4A19-825B-DD530921CB65}" sibTransId="{8A8B4D71-7672-4B13-9757-11F8BA13E9AF}"/>
    <dgm:cxn modelId="{DE7ABF5A-B40A-483A-B118-FD38D230C28F}" type="presParOf" srcId="{8855364F-103B-4B8A-ABEE-69EA0DDFD854}" destId="{BA5503D7-8B04-4A4D-BC39-59A4CDF4697B}" srcOrd="0" destOrd="0" presId="urn:microsoft.com/office/officeart/2005/8/layout/default"/>
    <dgm:cxn modelId="{09FE24A8-6D4B-41B4-9B08-13E4DFEEF4D5}" type="presParOf" srcId="{8855364F-103B-4B8A-ABEE-69EA0DDFD854}" destId="{FF4FD94B-3564-47BF-82CD-66D9B0F1B47E}" srcOrd="1" destOrd="0" presId="urn:microsoft.com/office/officeart/2005/8/layout/default"/>
    <dgm:cxn modelId="{A0BCBDB3-58C1-4069-8B3C-CC4BDCEE3D44}" type="presParOf" srcId="{8855364F-103B-4B8A-ABEE-69EA0DDFD854}" destId="{F14A0755-A592-47BB-9173-5D9D2D7A35AA}" srcOrd="2" destOrd="0" presId="urn:microsoft.com/office/officeart/2005/8/layout/default"/>
    <dgm:cxn modelId="{FFEEDB97-6542-441B-81BC-1CC166F8D33A}" type="presParOf" srcId="{8855364F-103B-4B8A-ABEE-69EA0DDFD854}" destId="{83ED6A23-5345-4811-8A48-366787DF3CEE}" srcOrd="3" destOrd="0" presId="urn:microsoft.com/office/officeart/2005/8/layout/default"/>
    <dgm:cxn modelId="{FA87D1CB-479B-4448-A5D6-CCE4CC9A8012}" type="presParOf" srcId="{8855364F-103B-4B8A-ABEE-69EA0DDFD854}" destId="{6D142EF3-8B9D-4C03-A161-3D8800418F80}"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64A83E-745D-43D2-A62A-D8FA54B0B0DA}">
      <dsp:nvSpPr>
        <dsp:cNvPr id="0" name=""/>
        <dsp:cNvSpPr/>
      </dsp:nvSpPr>
      <dsp:spPr>
        <a:xfrm>
          <a:off x="753401" y="3385"/>
          <a:ext cx="2877576" cy="1726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n-NO" sz="2100" kern="1200"/>
            <a:t>Klage på vurdering er regulert i kapittel 10 i forskrift til opplæringsloven.</a:t>
          </a:r>
          <a:endParaRPr lang="en-US" sz="2100" kern="1200"/>
        </a:p>
      </dsp:txBody>
      <dsp:txXfrm>
        <a:off x="753401" y="3385"/>
        <a:ext cx="2877576" cy="1726546"/>
      </dsp:txXfrm>
    </dsp:sp>
    <dsp:sp modelId="{3A06396A-3185-46F5-AD80-6B6521BF385C}">
      <dsp:nvSpPr>
        <dsp:cNvPr id="0" name=""/>
        <dsp:cNvSpPr/>
      </dsp:nvSpPr>
      <dsp:spPr>
        <a:xfrm>
          <a:off x="3918736" y="3385"/>
          <a:ext cx="2877576" cy="1726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n-NO" sz="2100" kern="1200"/>
            <a:t>Elever og foresette kan klage på standpunktkarakterene i avgangsfag.</a:t>
          </a:r>
          <a:endParaRPr lang="en-US" sz="2100" kern="1200"/>
        </a:p>
      </dsp:txBody>
      <dsp:txXfrm>
        <a:off x="3918736" y="3385"/>
        <a:ext cx="2877576" cy="1726546"/>
      </dsp:txXfrm>
    </dsp:sp>
    <dsp:sp modelId="{70E436DD-22D6-472F-97C1-D3C7FC46A8F7}">
      <dsp:nvSpPr>
        <dsp:cNvPr id="0" name=""/>
        <dsp:cNvSpPr/>
      </dsp:nvSpPr>
      <dsp:spPr>
        <a:xfrm>
          <a:off x="7084071" y="3385"/>
          <a:ext cx="2877576" cy="1726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n-NO" sz="2100" kern="1200"/>
            <a:t>På 10. trinn gjelder det alle karakterene i vår terminen.</a:t>
          </a:r>
          <a:endParaRPr lang="en-US" sz="2100" kern="1200"/>
        </a:p>
      </dsp:txBody>
      <dsp:txXfrm>
        <a:off x="7084071" y="3385"/>
        <a:ext cx="2877576" cy="1726546"/>
      </dsp:txXfrm>
    </dsp:sp>
    <dsp:sp modelId="{17B265CF-7450-4A6F-AD17-7145F9E860D1}">
      <dsp:nvSpPr>
        <dsp:cNvPr id="0" name=""/>
        <dsp:cNvSpPr/>
      </dsp:nvSpPr>
      <dsp:spPr>
        <a:xfrm>
          <a:off x="3918736" y="2017689"/>
          <a:ext cx="2877576" cy="172654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nn-NO" sz="2100" kern="1200"/>
            <a:t>Det er òg klagerett på eksamen.</a:t>
          </a:r>
          <a:endParaRPr lang="en-US" sz="2100" kern="1200"/>
        </a:p>
      </dsp:txBody>
      <dsp:txXfrm>
        <a:off x="3918736" y="2017689"/>
        <a:ext cx="2877576" cy="17265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57069-EA32-4B99-A9E2-165D8A577C01}">
      <dsp:nvSpPr>
        <dsp:cNvPr id="0" name=""/>
        <dsp:cNvSpPr/>
      </dsp:nvSpPr>
      <dsp:spPr>
        <a:xfrm>
          <a:off x="314440" y="890"/>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panose="02110004020202020204"/>
              <a:ea typeface="+mn-ea"/>
              <a:cs typeface="+mn-cs"/>
            </a:rPr>
            <a:t>Klagerett </a:t>
          </a:r>
          <a:r>
            <a:rPr lang="en-US" sz="1000" kern="1200" err="1">
              <a:latin typeface="Aptos" panose="02110004020202020204"/>
              <a:ea typeface="+mn-ea"/>
              <a:cs typeface="+mn-cs"/>
            </a:rPr>
            <a:t>på</a:t>
          </a:r>
          <a:r>
            <a:rPr lang="en-US" sz="1000" kern="1200">
              <a:latin typeface="Aptos" panose="02110004020202020204"/>
              <a:ea typeface="+mn-ea"/>
              <a:cs typeface="+mn-cs"/>
            </a:rPr>
            <a:t> </a:t>
          </a:r>
          <a:r>
            <a:rPr lang="en-US" sz="1000" kern="1200" err="1">
              <a:latin typeface="Aptos" panose="02110004020202020204"/>
              <a:ea typeface="+mn-ea"/>
              <a:cs typeface="+mn-cs"/>
            </a:rPr>
            <a:t>standpunktkarakter</a:t>
          </a:r>
          <a:r>
            <a:rPr lang="en-US" sz="1000" kern="1200">
              <a:latin typeface="Aptos" panose="02110004020202020204"/>
              <a:ea typeface="+mn-ea"/>
              <a:cs typeface="+mn-cs"/>
            </a:rPr>
            <a:t>: </a:t>
          </a:r>
        </a:p>
      </dsp:txBody>
      <dsp:txXfrm>
        <a:off x="314440" y="890"/>
        <a:ext cx="1867809" cy="1120685"/>
      </dsp:txXfrm>
    </dsp:sp>
    <dsp:sp modelId="{A91E4DB8-00A0-4E68-A7D0-9233BA372381}">
      <dsp:nvSpPr>
        <dsp:cNvPr id="0" name=""/>
        <dsp:cNvSpPr/>
      </dsp:nvSpPr>
      <dsp:spPr>
        <a:xfrm>
          <a:off x="2369030" y="890"/>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ptos" panose="02110004020202020204"/>
              <a:ea typeface="+mn-ea"/>
              <a:cs typeface="+mn-cs"/>
            </a:rPr>
            <a:t>• </a:t>
          </a:r>
          <a:r>
            <a:rPr lang="en-US" sz="1000" kern="1200" err="1">
              <a:latin typeface="Aptos" panose="02110004020202020204"/>
              <a:ea typeface="+mn-ea"/>
              <a:cs typeface="+mn-cs"/>
            </a:rPr>
            <a:t>Klagefristen</a:t>
          </a:r>
          <a:r>
            <a:rPr lang="en-US" sz="1000" kern="1200">
              <a:latin typeface="Aptos" panose="02110004020202020204"/>
              <a:ea typeface="+mn-ea"/>
              <a:cs typeface="+mn-cs"/>
            </a:rPr>
            <a:t> er </a:t>
          </a:r>
          <a:r>
            <a:rPr lang="en-US" sz="1000" kern="1200" err="1">
              <a:latin typeface="Aptos" panose="02110004020202020204"/>
              <a:ea typeface="+mn-ea"/>
              <a:cs typeface="+mn-cs"/>
            </a:rPr>
            <a:t>på</a:t>
          </a:r>
          <a:r>
            <a:rPr lang="en-US" sz="1000" kern="1200">
              <a:latin typeface="Aptos" panose="02110004020202020204"/>
              <a:ea typeface="+mn-ea"/>
              <a:cs typeface="+mn-cs"/>
            </a:rPr>
            <a:t> 10 </a:t>
          </a:r>
          <a:r>
            <a:rPr lang="en-US" sz="1000" kern="1200" err="1">
              <a:latin typeface="Aptos" panose="02110004020202020204"/>
              <a:ea typeface="+mn-ea"/>
              <a:cs typeface="+mn-cs"/>
            </a:rPr>
            <a:t>dagar</a:t>
          </a:r>
          <a:r>
            <a:rPr lang="en-US" sz="1000" kern="1200">
              <a:latin typeface="Aptos" panose="02110004020202020204"/>
              <a:ea typeface="+mn-ea"/>
              <a:cs typeface="+mn-cs"/>
            </a:rPr>
            <a:t> </a:t>
          </a:r>
          <a:r>
            <a:rPr lang="en-US" sz="1000" kern="1200" err="1">
              <a:latin typeface="Aptos" panose="02110004020202020204"/>
              <a:ea typeface="+mn-ea"/>
              <a:cs typeface="+mn-cs"/>
            </a:rPr>
            <a:t>og</a:t>
          </a:r>
          <a:r>
            <a:rPr lang="en-US" sz="1000" kern="1200">
              <a:latin typeface="Aptos" panose="02110004020202020204"/>
              <a:ea typeface="+mn-ea"/>
              <a:cs typeface="+mn-cs"/>
            </a:rPr>
            <a:t> starter </a:t>
          </a:r>
          <a:r>
            <a:rPr lang="en-US" sz="1000" kern="1200" err="1">
              <a:latin typeface="Aptos" panose="02110004020202020204"/>
              <a:ea typeface="+mn-ea"/>
              <a:cs typeface="+mn-cs"/>
            </a:rPr>
            <a:t>fra</a:t>
          </a:r>
          <a:r>
            <a:rPr lang="en-US" sz="1000" kern="1200">
              <a:latin typeface="Aptos" panose="02110004020202020204"/>
              <a:ea typeface="+mn-ea"/>
              <a:cs typeface="+mn-cs"/>
            </a:rPr>
            <a:t> det </a:t>
          </a:r>
          <a:r>
            <a:rPr lang="en-US" sz="1000" kern="1200" err="1">
              <a:latin typeface="Aptos" panose="02110004020202020204"/>
              <a:ea typeface="+mn-ea"/>
              <a:cs typeface="+mn-cs"/>
            </a:rPr>
            <a:t>tidspunktet</a:t>
          </a:r>
          <a:r>
            <a:rPr lang="en-US" sz="1000" kern="1200">
              <a:latin typeface="Aptos" panose="02110004020202020204"/>
              <a:ea typeface="+mn-ea"/>
              <a:cs typeface="+mn-cs"/>
            </a:rPr>
            <a:t> </a:t>
          </a:r>
          <a:r>
            <a:rPr lang="en-US" sz="1000" kern="1200" err="1">
              <a:latin typeface="Aptos" panose="02110004020202020204"/>
              <a:ea typeface="+mn-ea"/>
              <a:cs typeface="+mn-cs"/>
            </a:rPr>
            <a:t>en</a:t>
          </a:r>
          <a:r>
            <a:rPr lang="en-US" sz="1000" kern="1200">
              <a:latin typeface="Aptos" panose="02110004020202020204"/>
              <a:ea typeface="+mn-ea"/>
              <a:cs typeface="+mn-cs"/>
            </a:rPr>
            <a:t> </a:t>
          </a:r>
          <a:r>
            <a:rPr lang="en-US" sz="1000" kern="1200" err="1">
              <a:latin typeface="Aptos" panose="02110004020202020204"/>
              <a:ea typeface="+mn-ea"/>
              <a:cs typeface="+mn-cs"/>
            </a:rPr>
            <a:t>kunne</a:t>
          </a:r>
          <a:r>
            <a:rPr lang="en-US" sz="1000" kern="1200">
              <a:latin typeface="Aptos" panose="02110004020202020204"/>
              <a:ea typeface="+mn-ea"/>
              <a:cs typeface="+mn-cs"/>
            </a:rPr>
            <a:t> ha </a:t>
          </a:r>
          <a:r>
            <a:rPr lang="en-US" sz="1000" kern="1200" err="1">
              <a:latin typeface="Aptos" panose="02110004020202020204"/>
              <a:ea typeface="+mn-ea"/>
              <a:cs typeface="+mn-cs"/>
            </a:rPr>
            <a:t>gjort</a:t>
          </a:r>
          <a:r>
            <a:rPr lang="en-US" sz="1000" kern="1200">
              <a:latin typeface="Aptos" panose="02110004020202020204"/>
              <a:ea typeface="+mn-ea"/>
              <a:cs typeface="+mn-cs"/>
            </a:rPr>
            <a:t> seg </a:t>
          </a:r>
          <a:r>
            <a:rPr lang="en-US" sz="1000" kern="1200" err="1">
              <a:latin typeface="Aptos" panose="02110004020202020204"/>
              <a:ea typeface="+mn-ea"/>
              <a:cs typeface="+mn-cs"/>
            </a:rPr>
            <a:t>kjent</a:t>
          </a:r>
          <a:r>
            <a:rPr lang="en-US" sz="1000" kern="1200">
              <a:latin typeface="Aptos" panose="02110004020202020204"/>
              <a:ea typeface="+mn-ea"/>
              <a:cs typeface="+mn-cs"/>
            </a:rPr>
            <a:t> med </a:t>
          </a:r>
          <a:r>
            <a:rPr lang="en-US" sz="1000" kern="1200" err="1">
              <a:latin typeface="Aptos" panose="02110004020202020204"/>
              <a:ea typeface="+mn-ea"/>
              <a:cs typeface="+mn-cs"/>
            </a:rPr>
            <a:t>karakteren</a:t>
          </a:r>
          <a:r>
            <a:rPr lang="en-US" sz="1000" kern="1200">
              <a:latin typeface="Aptos" panose="02110004020202020204"/>
              <a:ea typeface="+mn-ea"/>
              <a:cs typeface="+mn-cs"/>
            </a:rPr>
            <a:t>. (ca. 3.juni ) </a:t>
          </a:r>
        </a:p>
      </dsp:txBody>
      <dsp:txXfrm>
        <a:off x="2369030" y="890"/>
        <a:ext cx="1867809" cy="1120685"/>
      </dsp:txXfrm>
    </dsp:sp>
    <dsp:sp modelId="{85C51B92-12D7-426B-BFCA-72B4CD0FC9E3}">
      <dsp:nvSpPr>
        <dsp:cNvPr id="0" name=""/>
        <dsp:cNvSpPr/>
      </dsp:nvSpPr>
      <dsp:spPr>
        <a:xfrm>
          <a:off x="4423620" y="890"/>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panose="02110004020202020204"/>
              <a:ea typeface="+mn-ea"/>
              <a:cs typeface="+mn-cs"/>
            </a:rPr>
            <a:t>• </a:t>
          </a:r>
          <a:r>
            <a:rPr lang="en-US" sz="1000" kern="1200" err="1">
              <a:latin typeface="Aptos" panose="02110004020202020204"/>
              <a:ea typeface="+mn-ea"/>
              <a:cs typeface="+mn-cs"/>
            </a:rPr>
            <a:t>Klageinstans</a:t>
          </a:r>
          <a:r>
            <a:rPr lang="en-US" sz="1000" kern="1200">
              <a:latin typeface="Aptos" panose="02110004020202020204"/>
              <a:ea typeface="+mn-ea"/>
              <a:cs typeface="+mn-cs"/>
            </a:rPr>
            <a:t> (</a:t>
          </a:r>
          <a:r>
            <a:rPr lang="en-US" sz="1000" kern="1200" err="1">
              <a:latin typeface="Aptos" panose="02110004020202020204"/>
              <a:ea typeface="+mn-ea"/>
              <a:cs typeface="+mn-cs"/>
            </a:rPr>
            <a:t>Statsforvaltareni</a:t>
          </a:r>
          <a:r>
            <a:rPr lang="en-US" sz="1000" kern="1200">
              <a:latin typeface="Aptos" panose="02110004020202020204"/>
              <a:ea typeface="+mn-ea"/>
              <a:cs typeface="+mn-cs"/>
            </a:rPr>
            <a:t> Rogaland) </a:t>
          </a:r>
          <a:r>
            <a:rPr lang="en-US" sz="1000" kern="1200" err="1">
              <a:latin typeface="Aptos" panose="02110004020202020204"/>
              <a:ea typeface="+mn-ea"/>
              <a:cs typeface="+mn-cs"/>
            </a:rPr>
            <a:t>vurderer</a:t>
          </a:r>
          <a:r>
            <a:rPr lang="en-US" sz="1000" kern="1200">
              <a:latin typeface="Aptos" panose="02110004020202020204"/>
              <a:ea typeface="+mn-ea"/>
              <a:cs typeface="+mn-cs"/>
            </a:rPr>
            <a:t> om </a:t>
          </a:r>
          <a:r>
            <a:rPr lang="en-US" sz="1000" kern="1200" err="1">
              <a:latin typeface="Aptos" panose="02110004020202020204"/>
              <a:ea typeface="+mn-ea"/>
              <a:cs typeface="+mn-cs"/>
            </a:rPr>
            <a:t>gjeldende</a:t>
          </a:r>
          <a:r>
            <a:rPr lang="en-US" sz="1000" kern="1200">
              <a:latin typeface="Aptos" panose="02110004020202020204"/>
              <a:ea typeface="+mn-ea"/>
              <a:cs typeface="+mn-cs"/>
            </a:rPr>
            <a:t> </a:t>
          </a:r>
          <a:r>
            <a:rPr lang="en-US" sz="1000" kern="1200" err="1">
              <a:latin typeface="Aptos" panose="02110004020202020204"/>
              <a:ea typeface="+mn-ea"/>
              <a:cs typeface="+mn-cs"/>
            </a:rPr>
            <a:t>regler</a:t>
          </a:r>
          <a:r>
            <a:rPr lang="en-US" sz="1000" kern="1200">
              <a:latin typeface="Aptos" panose="02110004020202020204"/>
              <a:ea typeface="+mn-ea"/>
              <a:cs typeface="+mn-cs"/>
            </a:rPr>
            <a:t> om </a:t>
          </a:r>
          <a:r>
            <a:rPr lang="en-US" sz="1000" kern="1200" err="1">
              <a:latin typeface="Aptos" panose="02110004020202020204"/>
              <a:ea typeface="+mn-ea"/>
              <a:cs typeface="+mn-cs"/>
            </a:rPr>
            <a:t>karakterfastsettelse</a:t>
          </a:r>
          <a:r>
            <a:rPr lang="en-US" sz="1000" kern="1200">
              <a:latin typeface="Aptos" panose="02110004020202020204"/>
              <a:ea typeface="+mn-ea"/>
              <a:cs typeface="+mn-cs"/>
            </a:rPr>
            <a:t> er </a:t>
          </a:r>
          <a:r>
            <a:rPr lang="en-US" sz="1000" kern="1200" err="1">
              <a:latin typeface="Aptos" panose="02110004020202020204"/>
              <a:ea typeface="+mn-ea"/>
              <a:cs typeface="+mn-cs"/>
            </a:rPr>
            <a:t>fulgte</a:t>
          </a:r>
          <a:r>
            <a:rPr lang="en-US" sz="1000" kern="1200">
              <a:latin typeface="Aptos" panose="02110004020202020204"/>
              <a:ea typeface="+mn-ea"/>
              <a:cs typeface="+mn-cs"/>
            </a:rPr>
            <a:t>. </a:t>
          </a:r>
        </a:p>
      </dsp:txBody>
      <dsp:txXfrm>
        <a:off x="4423620" y="890"/>
        <a:ext cx="1867809" cy="1120685"/>
      </dsp:txXfrm>
    </dsp:sp>
    <dsp:sp modelId="{78D09C36-BFC6-433F-8AB4-2D3316174A05}">
      <dsp:nvSpPr>
        <dsp:cNvPr id="0" name=""/>
        <dsp:cNvSpPr/>
      </dsp:nvSpPr>
      <dsp:spPr>
        <a:xfrm>
          <a:off x="6478210" y="890"/>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a:ea typeface="+mn-ea"/>
              <a:cs typeface="+mn-cs"/>
            </a:rPr>
            <a:t>• Ved </a:t>
          </a:r>
          <a:r>
            <a:rPr lang="en-US" sz="1000" kern="1200" err="1">
              <a:latin typeface="Aptos"/>
              <a:ea typeface="+mn-ea"/>
              <a:cs typeface="+mn-cs"/>
            </a:rPr>
            <a:t>medhold</a:t>
          </a:r>
          <a:r>
            <a:rPr lang="en-US" sz="1000" kern="1200">
              <a:latin typeface="Aptos"/>
              <a:ea typeface="+mn-ea"/>
              <a:cs typeface="+mn-cs"/>
            </a:rPr>
            <a:t> </a:t>
          </a:r>
          <a:r>
            <a:rPr lang="en-US" sz="1000" kern="1200" err="1">
              <a:latin typeface="Aptos"/>
              <a:ea typeface="+mn-ea"/>
              <a:cs typeface="+mn-cs"/>
            </a:rPr>
            <a:t>i</a:t>
          </a:r>
          <a:r>
            <a:rPr lang="en-US" sz="1000" kern="1200">
              <a:latin typeface="Aptos"/>
              <a:ea typeface="+mn-ea"/>
              <a:cs typeface="+mn-cs"/>
            </a:rPr>
            <a:t> </a:t>
          </a:r>
          <a:r>
            <a:rPr lang="en-US" sz="1000" kern="1200" err="1">
              <a:latin typeface="Aptos"/>
              <a:ea typeface="+mn-ea"/>
              <a:cs typeface="+mn-cs"/>
            </a:rPr>
            <a:t>klagen</a:t>
          </a:r>
          <a:r>
            <a:rPr lang="en-US" sz="1000" kern="1200">
              <a:latin typeface="Aptos"/>
              <a:ea typeface="+mn-ea"/>
              <a:cs typeface="+mn-cs"/>
            </a:rPr>
            <a:t> </a:t>
          </a:r>
          <a:r>
            <a:rPr lang="en-US" sz="1000" kern="1200" err="1">
              <a:latin typeface="Aptos"/>
              <a:ea typeface="+mn-ea"/>
              <a:cs typeface="+mn-cs"/>
            </a:rPr>
            <a:t>gjennomfører</a:t>
          </a:r>
          <a:r>
            <a:rPr lang="en-US" sz="1000" kern="1200">
              <a:latin typeface="Aptos"/>
              <a:ea typeface="+mn-ea"/>
              <a:cs typeface="+mn-cs"/>
            </a:rPr>
            <a:t> </a:t>
          </a:r>
          <a:r>
            <a:rPr lang="en-US" sz="1000" kern="1200" err="1">
              <a:latin typeface="Aptos"/>
              <a:ea typeface="+mn-ea"/>
              <a:cs typeface="+mn-cs"/>
            </a:rPr>
            <a:t>rektor</a:t>
          </a:r>
          <a:r>
            <a:rPr lang="en-US" sz="1000" kern="1200">
              <a:latin typeface="Aptos"/>
              <a:ea typeface="+mn-ea"/>
              <a:cs typeface="+mn-cs"/>
            </a:rPr>
            <a:t> </a:t>
          </a:r>
          <a:r>
            <a:rPr lang="en-US" sz="1000" kern="1200" err="1">
              <a:latin typeface="Aptos"/>
              <a:ea typeface="+mn-ea"/>
              <a:cs typeface="+mn-cs"/>
            </a:rPr>
            <a:t>og</a:t>
          </a:r>
          <a:r>
            <a:rPr lang="en-US" sz="1000" kern="1200">
              <a:latin typeface="Aptos"/>
              <a:ea typeface="+mn-ea"/>
              <a:cs typeface="+mn-cs"/>
            </a:rPr>
            <a:t> </a:t>
          </a:r>
          <a:r>
            <a:rPr lang="en-US" sz="1000" kern="1200" err="1">
              <a:latin typeface="Aptos"/>
              <a:ea typeface="+mn-ea"/>
              <a:cs typeface="+mn-cs"/>
            </a:rPr>
            <a:t>faglæraren</a:t>
          </a:r>
          <a:r>
            <a:rPr lang="en-US" sz="1000" kern="1200">
              <a:latin typeface="Aptos"/>
              <a:ea typeface="+mn-ea"/>
              <a:cs typeface="+mn-cs"/>
            </a:rPr>
            <a:t> </a:t>
          </a:r>
          <a:r>
            <a:rPr lang="en-US" sz="1000" kern="1200" err="1">
              <a:latin typeface="Aptos"/>
              <a:ea typeface="+mn-ea"/>
              <a:cs typeface="+mn-cs"/>
            </a:rPr>
            <a:t>en</a:t>
          </a:r>
          <a:r>
            <a:rPr lang="en-US" sz="1000" kern="1200">
              <a:latin typeface="Aptos"/>
              <a:ea typeface="+mn-ea"/>
              <a:cs typeface="+mn-cs"/>
            </a:rPr>
            <a:t> </a:t>
          </a:r>
          <a:r>
            <a:rPr lang="en-US" sz="1000" kern="1200" err="1">
              <a:latin typeface="Aptos"/>
              <a:ea typeface="+mn-ea"/>
              <a:cs typeface="+mn-cs"/>
            </a:rPr>
            <a:t>ny</a:t>
          </a:r>
          <a:r>
            <a:rPr lang="en-US" sz="1000" kern="1200">
              <a:latin typeface="Aptos"/>
              <a:ea typeface="+mn-ea"/>
              <a:cs typeface="+mn-cs"/>
            </a:rPr>
            <a:t> </a:t>
          </a:r>
          <a:r>
            <a:rPr lang="en-US" sz="1000" kern="1200" err="1">
              <a:latin typeface="Aptos"/>
              <a:ea typeface="+mn-ea"/>
              <a:cs typeface="+mn-cs"/>
            </a:rPr>
            <a:t>vurdering</a:t>
          </a:r>
          <a:r>
            <a:rPr lang="en-US" sz="1000" kern="1200">
              <a:latin typeface="Aptos"/>
              <a:ea typeface="+mn-ea"/>
              <a:cs typeface="+mn-cs"/>
            </a:rPr>
            <a:t>. </a:t>
          </a:r>
          <a:r>
            <a:rPr lang="en-US" sz="1000" kern="1200" err="1">
              <a:latin typeface="Aptos"/>
              <a:ea typeface="+mn-ea"/>
              <a:cs typeface="+mn-cs"/>
            </a:rPr>
            <a:t>Rektor</a:t>
          </a:r>
          <a:r>
            <a:rPr lang="en-US" sz="1000" kern="1200">
              <a:latin typeface="Aptos"/>
              <a:ea typeface="+mn-ea"/>
              <a:cs typeface="+mn-cs"/>
            </a:rPr>
            <a:t> setter </a:t>
          </a:r>
          <a:r>
            <a:rPr lang="en-US" sz="1000" kern="1200" err="1">
              <a:latin typeface="Aptos"/>
              <a:ea typeface="+mn-ea"/>
              <a:cs typeface="+mn-cs"/>
            </a:rPr>
            <a:t>endelig</a:t>
          </a:r>
          <a:r>
            <a:rPr lang="en-US" sz="1000" kern="1200">
              <a:latin typeface="Aptos"/>
              <a:ea typeface="+mn-ea"/>
              <a:cs typeface="+mn-cs"/>
            </a:rPr>
            <a:t> </a:t>
          </a:r>
          <a:r>
            <a:rPr lang="en-US" sz="1000" kern="1200" err="1">
              <a:latin typeface="Aptos"/>
              <a:ea typeface="+mn-ea"/>
              <a:cs typeface="+mn-cs"/>
            </a:rPr>
            <a:t>karakter</a:t>
          </a:r>
          <a:r>
            <a:rPr lang="en-US" sz="1000" kern="1200">
              <a:latin typeface="Aptos"/>
              <a:ea typeface="+mn-ea"/>
              <a:cs typeface="+mn-cs"/>
            </a:rPr>
            <a:t>. </a:t>
          </a:r>
          <a:r>
            <a:rPr lang="en-US" sz="1000" kern="1200" err="1">
              <a:latin typeface="Aptos"/>
              <a:ea typeface="+mn-ea"/>
              <a:cs typeface="+mn-cs"/>
            </a:rPr>
            <a:t>Avgjørelsen</a:t>
          </a:r>
          <a:r>
            <a:rPr lang="en-US" sz="1000" kern="1200">
              <a:latin typeface="Aptos"/>
              <a:ea typeface="+mn-ea"/>
              <a:cs typeface="+mn-cs"/>
            </a:rPr>
            <a:t> </a:t>
          </a:r>
          <a:r>
            <a:rPr lang="en-US" sz="1000" kern="1200" err="1">
              <a:latin typeface="Aptos"/>
              <a:ea typeface="+mn-ea"/>
              <a:cs typeface="+mn-cs"/>
            </a:rPr>
            <a:t>kan</a:t>
          </a:r>
          <a:r>
            <a:rPr lang="en-US" sz="1000" kern="1200">
              <a:latin typeface="Aptos"/>
              <a:ea typeface="+mn-ea"/>
              <a:cs typeface="+mn-cs"/>
            </a:rPr>
            <a:t> </a:t>
          </a:r>
          <a:r>
            <a:rPr lang="en-US" sz="1000" kern="1200" err="1">
              <a:latin typeface="Aptos"/>
              <a:ea typeface="+mn-ea"/>
              <a:cs typeface="+mn-cs"/>
            </a:rPr>
            <a:t>ikke</a:t>
          </a:r>
          <a:r>
            <a:rPr lang="en-US" sz="1000" kern="1200">
              <a:latin typeface="Aptos"/>
              <a:ea typeface="+mn-ea"/>
              <a:cs typeface="+mn-cs"/>
            </a:rPr>
            <a:t> </a:t>
          </a:r>
          <a:r>
            <a:rPr lang="en-US" sz="1000" kern="1200" err="1">
              <a:latin typeface="Aptos"/>
              <a:ea typeface="+mn-ea"/>
              <a:cs typeface="+mn-cs"/>
            </a:rPr>
            <a:t>klagest</a:t>
          </a:r>
          <a:r>
            <a:rPr lang="en-US" sz="1000" kern="1200">
              <a:latin typeface="Aptos"/>
              <a:ea typeface="+mn-ea"/>
              <a:cs typeface="+mn-cs"/>
            </a:rPr>
            <a:t> </a:t>
          </a:r>
          <a:r>
            <a:rPr lang="en-US" sz="1000" kern="1200" err="1">
              <a:latin typeface="Aptos"/>
              <a:ea typeface="+mn-ea"/>
              <a:cs typeface="+mn-cs"/>
            </a:rPr>
            <a:t>på</a:t>
          </a:r>
          <a:r>
            <a:rPr lang="en-US" sz="1000" kern="1200">
              <a:latin typeface="Aptos"/>
              <a:ea typeface="+mn-ea"/>
              <a:cs typeface="+mn-cs"/>
            </a:rPr>
            <a:t>. (</a:t>
          </a:r>
          <a:r>
            <a:rPr lang="en-US" sz="1000" kern="1200" err="1">
              <a:latin typeface="Aptos"/>
              <a:ea typeface="+mn-ea"/>
              <a:cs typeface="+mn-cs"/>
            </a:rPr>
            <a:t>Gjelder</a:t>
          </a:r>
          <a:r>
            <a:rPr lang="en-US" sz="1000" kern="1200">
              <a:latin typeface="Aptos"/>
              <a:ea typeface="+mn-ea"/>
              <a:cs typeface="+mn-cs"/>
            </a:rPr>
            <a:t> </a:t>
          </a:r>
          <a:r>
            <a:rPr lang="en-US" sz="1000" kern="1200" err="1">
              <a:latin typeface="Aptos"/>
              <a:ea typeface="+mn-ea"/>
              <a:cs typeface="+mn-cs"/>
            </a:rPr>
            <a:t>ikke</a:t>
          </a:r>
          <a:r>
            <a:rPr lang="en-US" sz="1000" kern="1200">
              <a:latin typeface="Aptos"/>
              <a:ea typeface="+mn-ea"/>
              <a:cs typeface="+mn-cs"/>
            </a:rPr>
            <a:t> </a:t>
          </a:r>
          <a:r>
            <a:rPr lang="en-US" sz="1000" kern="1200" err="1">
              <a:latin typeface="Aptos"/>
              <a:ea typeface="+mn-ea"/>
              <a:cs typeface="+mn-cs"/>
            </a:rPr>
            <a:t>orden</a:t>
          </a:r>
          <a:r>
            <a:rPr lang="en-US" sz="1000" kern="1200">
              <a:latin typeface="Aptos"/>
              <a:ea typeface="+mn-ea"/>
              <a:cs typeface="+mn-cs"/>
            </a:rPr>
            <a:t>/</a:t>
          </a:r>
          <a:r>
            <a:rPr lang="en-US" sz="1000" kern="1200" err="1">
              <a:latin typeface="Aptos"/>
              <a:ea typeface="+mn-ea"/>
              <a:cs typeface="+mn-cs"/>
            </a:rPr>
            <a:t>atferd</a:t>
          </a:r>
          <a:r>
            <a:rPr lang="en-US" sz="1000" kern="1200">
              <a:latin typeface="Aptos"/>
              <a:ea typeface="+mn-ea"/>
              <a:cs typeface="+mn-cs"/>
            </a:rPr>
            <a:t>, der </a:t>
          </a:r>
          <a:r>
            <a:rPr lang="en-US" sz="1000" kern="1200" err="1">
              <a:latin typeface="Aptos"/>
              <a:ea typeface="+mn-ea"/>
              <a:cs typeface="+mn-cs"/>
            </a:rPr>
            <a:t>avgjør</a:t>
          </a:r>
          <a:r>
            <a:rPr lang="en-US" sz="1000" kern="1200">
              <a:latin typeface="Aptos"/>
              <a:ea typeface="+mn-ea"/>
              <a:cs typeface="+mn-cs"/>
            </a:rPr>
            <a:t> </a:t>
          </a:r>
          <a:r>
            <a:rPr lang="en-US" sz="1000" kern="1200" err="1">
              <a:latin typeface="Aptos"/>
              <a:ea typeface="+mn-ea"/>
              <a:cs typeface="+mn-cs"/>
            </a:rPr>
            <a:t>Statsforvaltaren</a:t>
          </a:r>
          <a:r>
            <a:rPr lang="en-US" sz="1000" kern="1200">
              <a:latin typeface="Aptos"/>
              <a:ea typeface="+mn-ea"/>
              <a:cs typeface="+mn-cs"/>
            </a:rPr>
            <a:t>.)</a:t>
          </a:r>
        </a:p>
      </dsp:txBody>
      <dsp:txXfrm>
        <a:off x="6478210" y="890"/>
        <a:ext cx="1867809" cy="1120685"/>
      </dsp:txXfrm>
    </dsp:sp>
    <dsp:sp modelId="{3AE5A8D3-68CA-4C89-93B1-4AC71A335CDE}">
      <dsp:nvSpPr>
        <dsp:cNvPr id="0" name=""/>
        <dsp:cNvSpPr/>
      </dsp:nvSpPr>
      <dsp:spPr>
        <a:xfrm>
          <a:off x="8532800" y="890"/>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kern="1200">
            <a:latin typeface="Aptos"/>
            <a:ea typeface="+mn-ea"/>
            <a:cs typeface="+mn-cs"/>
          </a:endParaRPr>
        </a:p>
      </dsp:txBody>
      <dsp:txXfrm>
        <a:off x="8532800" y="890"/>
        <a:ext cx="1867809" cy="1120685"/>
      </dsp:txXfrm>
    </dsp:sp>
    <dsp:sp modelId="{C334A2B7-9184-4D7E-8A0C-C48C7B7072EC}">
      <dsp:nvSpPr>
        <dsp:cNvPr id="0" name=""/>
        <dsp:cNvSpPr/>
      </dsp:nvSpPr>
      <dsp:spPr>
        <a:xfrm>
          <a:off x="314440" y="1308356"/>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panose="02110004020202020204"/>
              <a:ea typeface="+mn-ea"/>
              <a:cs typeface="+mn-cs"/>
            </a:rPr>
            <a:t>Om du </a:t>
          </a:r>
          <a:r>
            <a:rPr lang="en-US" sz="1000" kern="1200" err="1">
              <a:latin typeface="Aptos" panose="02110004020202020204"/>
              <a:ea typeface="+mn-ea"/>
              <a:cs typeface="+mn-cs"/>
            </a:rPr>
            <a:t>ønsker</a:t>
          </a:r>
          <a:r>
            <a:rPr lang="en-US" sz="1000" kern="1200">
              <a:latin typeface="Aptos" panose="02110004020202020204"/>
              <a:ea typeface="+mn-ea"/>
              <a:cs typeface="+mn-cs"/>
            </a:rPr>
            <a:t> å </a:t>
          </a:r>
          <a:r>
            <a:rPr lang="en-US" sz="1000" kern="1200" err="1">
              <a:latin typeface="Aptos" panose="02110004020202020204"/>
              <a:ea typeface="+mn-ea"/>
              <a:cs typeface="+mn-cs"/>
            </a:rPr>
            <a:t>klage</a:t>
          </a:r>
          <a:r>
            <a:rPr lang="en-US" sz="1000" kern="1200">
              <a:latin typeface="Aptos" panose="02110004020202020204"/>
              <a:ea typeface="+mn-ea"/>
              <a:cs typeface="+mn-cs"/>
            </a:rPr>
            <a:t>: </a:t>
          </a:r>
        </a:p>
      </dsp:txBody>
      <dsp:txXfrm>
        <a:off x="314440" y="1308356"/>
        <a:ext cx="1867809" cy="1120685"/>
      </dsp:txXfrm>
    </dsp:sp>
    <dsp:sp modelId="{18AE3197-1E62-4AB9-BC4A-8EC2226A6AA7}">
      <dsp:nvSpPr>
        <dsp:cNvPr id="0" name=""/>
        <dsp:cNvSpPr/>
      </dsp:nvSpPr>
      <dsp:spPr>
        <a:xfrm>
          <a:off x="2369030" y="1308356"/>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panose="02110004020202020204"/>
              <a:ea typeface="+mn-ea"/>
              <a:cs typeface="+mn-cs"/>
            </a:rPr>
            <a:t>• </a:t>
          </a:r>
          <a:r>
            <a:rPr lang="en-US" sz="1000" kern="1200" err="1">
              <a:latin typeface="Aptos" panose="02110004020202020204"/>
              <a:ea typeface="+mn-ea"/>
              <a:cs typeface="+mn-cs"/>
            </a:rPr>
            <a:t>Rådfør</a:t>
          </a:r>
          <a:r>
            <a:rPr lang="en-US" sz="1000" kern="1200">
              <a:latin typeface="Aptos" panose="02110004020202020204"/>
              <a:ea typeface="+mn-ea"/>
              <a:cs typeface="+mn-cs"/>
            </a:rPr>
            <a:t> deg med </a:t>
          </a:r>
          <a:r>
            <a:rPr lang="en-US" sz="1000" kern="1200" err="1">
              <a:latin typeface="Aptos" panose="02110004020202020204"/>
              <a:ea typeface="+mn-ea"/>
              <a:cs typeface="+mn-cs"/>
            </a:rPr>
            <a:t>faglærer</a:t>
          </a:r>
          <a:r>
            <a:rPr lang="en-US" sz="1000" kern="1200">
              <a:latin typeface="Aptos" panose="02110004020202020204"/>
              <a:ea typeface="+mn-ea"/>
              <a:cs typeface="+mn-cs"/>
            </a:rPr>
            <a:t> </a:t>
          </a:r>
          <a:r>
            <a:rPr lang="en-US" sz="1000" kern="1200" err="1">
              <a:latin typeface="Aptos" panose="02110004020202020204"/>
              <a:ea typeface="+mn-ea"/>
              <a:cs typeface="+mn-cs"/>
            </a:rPr>
            <a:t>og</a:t>
          </a:r>
          <a:r>
            <a:rPr lang="en-US" sz="1000" kern="1200">
              <a:latin typeface="Aptos" panose="02110004020202020204"/>
              <a:ea typeface="+mn-ea"/>
              <a:cs typeface="+mn-cs"/>
            </a:rPr>
            <a:t> </a:t>
          </a:r>
          <a:r>
            <a:rPr lang="en-US" sz="1000" kern="1200" err="1">
              <a:latin typeface="Aptos" panose="02110004020202020204"/>
              <a:ea typeface="+mn-ea"/>
              <a:cs typeface="+mn-cs"/>
            </a:rPr>
            <a:t>få</a:t>
          </a:r>
          <a:r>
            <a:rPr lang="en-US" sz="1000" kern="1200">
              <a:latin typeface="Aptos" panose="02110004020202020204"/>
              <a:ea typeface="+mn-ea"/>
              <a:cs typeface="+mn-cs"/>
            </a:rPr>
            <a:t> </a:t>
          </a:r>
          <a:r>
            <a:rPr lang="en-US" sz="1000" kern="1200" err="1">
              <a:latin typeface="Aptos" panose="02110004020202020204"/>
              <a:ea typeface="+mn-ea"/>
              <a:cs typeface="+mn-cs"/>
            </a:rPr>
            <a:t>begrunnelse</a:t>
          </a:r>
          <a:r>
            <a:rPr lang="en-US" sz="1000" kern="1200">
              <a:latin typeface="Aptos" panose="02110004020202020204"/>
              <a:ea typeface="+mn-ea"/>
              <a:cs typeface="+mn-cs"/>
            </a:rPr>
            <a:t> for </a:t>
          </a:r>
          <a:r>
            <a:rPr lang="en-US" sz="1000" kern="1200" err="1">
              <a:latin typeface="Aptos" panose="02110004020202020204"/>
              <a:ea typeface="+mn-ea"/>
              <a:cs typeface="+mn-cs"/>
            </a:rPr>
            <a:t>karakteren</a:t>
          </a:r>
          <a:r>
            <a:rPr lang="en-US" sz="1000" kern="1200">
              <a:latin typeface="Aptos" panose="02110004020202020204"/>
              <a:ea typeface="+mn-ea"/>
              <a:cs typeface="+mn-cs"/>
            </a:rPr>
            <a:t> </a:t>
          </a:r>
          <a:r>
            <a:rPr lang="en-US" sz="1000" kern="1200" err="1">
              <a:latin typeface="Aptos" panose="02110004020202020204"/>
              <a:ea typeface="+mn-ea"/>
              <a:cs typeface="+mn-cs"/>
            </a:rPr>
            <a:t>så</a:t>
          </a:r>
          <a:r>
            <a:rPr lang="en-US" sz="1000" kern="1200">
              <a:latin typeface="Aptos" panose="02110004020202020204"/>
              <a:ea typeface="+mn-ea"/>
              <a:cs typeface="+mn-cs"/>
            </a:rPr>
            <a:t> sant det er </a:t>
          </a:r>
          <a:r>
            <a:rPr lang="en-US" sz="1000" kern="1200" err="1">
              <a:latin typeface="Aptos" panose="02110004020202020204"/>
              <a:ea typeface="+mn-ea"/>
              <a:cs typeface="+mn-cs"/>
            </a:rPr>
            <a:t>mulig</a:t>
          </a:r>
          <a:r>
            <a:rPr lang="en-US" sz="1000" kern="1200">
              <a:latin typeface="Aptos" panose="02110004020202020204"/>
              <a:ea typeface="+mn-ea"/>
              <a:cs typeface="+mn-cs"/>
            </a:rPr>
            <a:t>, </a:t>
          </a:r>
          <a:r>
            <a:rPr lang="en-US" sz="1000" kern="1200" err="1">
              <a:latin typeface="Aptos" panose="02110004020202020204"/>
              <a:ea typeface="+mn-ea"/>
              <a:cs typeface="+mn-cs"/>
            </a:rPr>
            <a:t>før</a:t>
          </a:r>
          <a:r>
            <a:rPr lang="en-US" sz="1000" kern="1200">
              <a:latin typeface="Aptos" panose="02110004020202020204"/>
              <a:ea typeface="+mn-ea"/>
              <a:cs typeface="+mn-cs"/>
            </a:rPr>
            <a:t> du </a:t>
          </a:r>
          <a:r>
            <a:rPr lang="en-US" sz="1000" kern="1200" err="1">
              <a:latin typeface="Aptos" panose="02110004020202020204"/>
              <a:ea typeface="+mn-ea"/>
              <a:cs typeface="+mn-cs"/>
            </a:rPr>
            <a:t>klager</a:t>
          </a:r>
          <a:r>
            <a:rPr lang="en-US" sz="1000" kern="1200">
              <a:latin typeface="Aptos" panose="02110004020202020204"/>
              <a:ea typeface="+mn-ea"/>
              <a:cs typeface="+mn-cs"/>
            </a:rPr>
            <a:t> </a:t>
          </a:r>
          <a:r>
            <a:rPr lang="en-US" sz="1000" kern="1200" err="1">
              <a:latin typeface="Aptos" panose="02110004020202020204"/>
              <a:ea typeface="+mn-ea"/>
              <a:cs typeface="+mn-cs"/>
            </a:rPr>
            <a:t>på</a:t>
          </a:r>
          <a:r>
            <a:rPr lang="en-US" sz="1000" kern="1200">
              <a:latin typeface="Aptos" panose="02110004020202020204"/>
              <a:ea typeface="+mn-ea"/>
              <a:cs typeface="+mn-cs"/>
            </a:rPr>
            <a:t> </a:t>
          </a:r>
          <a:r>
            <a:rPr lang="en-US" sz="1000" kern="1200" err="1">
              <a:latin typeface="Aptos" panose="02110004020202020204"/>
              <a:ea typeface="+mn-ea"/>
              <a:cs typeface="+mn-cs"/>
            </a:rPr>
            <a:t>standpunkt</a:t>
          </a:r>
          <a:r>
            <a:rPr lang="en-US" sz="1000" kern="1200">
              <a:latin typeface="Aptos" panose="02110004020202020204"/>
              <a:ea typeface="+mn-ea"/>
              <a:cs typeface="+mn-cs"/>
            </a:rPr>
            <a:t>. </a:t>
          </a:r>
        </a:p>
      </dsp:txBody>
      <dsp:txXfrm>
        <a:off x="2369030" y="1308356"/>
        <a:ext cx="1867809" cy="1120685"/>
      </dsp:txXfrm>
    </dsp:sp>
    <dsp:sp modelId="{8275AB6B-C28D-4DAC-A6C5-F69023F9C47C}">
      <dsp:nvSpPr>
        <dsp:cNvPr id="0" name=""/>
        <dsp:cNvSpPr/>
      </dsp:nvSpPr>
      <dsp:spPr>
        <a:xfrm>
          <a:off x="4423620" y="1308356"/>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panose="02110004020202020204"/>
              <a:ea typeface="+mn-ea"/>
              <a:cs typeface="+mn-cs"/>
            </a:rPr>
            <a:t>• </a:t>
          </a:r>
          <a:r>
            <a:rPr lang="en-US" sz="1000" kern="1200" err="1">
              <a:latin typeface="Aptos" panose="02110004020202020204"/>
              <a:ea typeface="+mn-ea"/>
              <a:cs typeface="+mn-cs"/>
            </a:rPr>
            <a:t>Klagen</a:t>
          </a:r>
          <a:r>
            <a:rPr lang="en-US" sz="1000" kern="1200">
              <a:latin typeface="Aptos" panose="02110004020202020204"/>
              <a:ea typeface="+mn-ea"/>
              <a:cs typeface="+mn-cs"/>
            </a:rPr>
            <a:t> </a:t>
          </a:r>
          <a:r>
            <a:rPr lang="en-US" sz="1000" kern="1200" err="1">
              <a:latin typeface="Aptos" panose="02110004020202020204"/>
              <a:ea typeface="+mn-ea"/>
              <a:cs typeface="+mn-cs"/>
            </a:rPr>
            <a:t>må</a:t>
          </a:r>
          <a:r>
            <a:rPr lang="en-US" sz="1000" kern="1200">
              <a:latin typeface="Aptos" panose="02110004020202020204"/>
              <a:ea typeface="+mn-ea"/>
              <a:cs typeface="+mn-cs"/>
            </a:rPr>
            <a:t> </a:t>
          </a:r>
          <a:r>
            <a:rPr lang="en-US" sz="1000" kern="1200" err="1">
              <a:latin typeface="Aptos" panose="02110004020202020204"/>
              <a:ea typeface="+mn-ea"/>
              <a:cs typeface="+mn-cs"/>
            </a:rPr>
            <a:t>være</a:t>
          </a:r>
          <a:r>
            <a:rPr lang="en-US" sz="1000" kern="1200">
              <a:latin typeface="Aptos" panose="02110004020202020204"/>
              <a:ea typeface="+mn-ea"/>
              <a:cs typeface="+mn-cs"/>
            </a:rPr>
            <a:t> </a:t>
          </a:r>
          <a:r>
            <a:rPr lang="en-US" sz="1000" kern="1200" err="1">
              <a:latin typeface="Aptos" panose="02110004020202020204"/>
              <a:ea typeface="+mn-ea"/>
              <a:cs typeface="+mn-cs"/>
            </a:rPr>
            <a:t>skriftleg</a:t>
          </a:r>
          <a:r>
            <a:rPr lang="en-US" sz="1000" kern="1200">
              <a:latin typeface="Aptos" panose="02110004020202020204"/>
              <a:ea typeface="+mn-ea"/>
              <a:cs typeface="+mn-cs"/>
            </a:rPr>
            <a:t>, den </a:t>
          </a:r>
          <a:r>
            <a:rPr lang="en-US" sz="1000" kern="1200" err="1">
              <a:latin typeface="Aptos" panose="02110004020202020204"/>
              <a:ea typeface="+mn-ea"/>
              <a:cs typeface="+mn-cs"/>
            </a:rPr>
            <a:t>må</a:t>
          </a:r>
          <a:r>
            <a:rPr lang="en-US" sz="1000" kern="1200">
              <a:latin typeface="Aptos" panose="02110004020202020204"/>
              <a:ea typeface="+mn-ea"/>
              <a:cs typeface="+mn-cs"/>
            </a:rPr>
            <a:t> </a:t>
          </a:r>
          <a:r>
            <a:rPr lang="en-US" sz="1000" kern="1200" err="1">
              <a:latin typeface="Aptos" panose="02110004020202020204"/>
              <a:ea typeface="+mn-ea"/>
              <a:cs typeface="+mn-cs"/>
            </a:rPr>
            <a:t>inneholde</a:t>
          </a:r>
          <a:r>
            <a:rPr lang="en-US" sz="1000" kern="1200">
              <a:latin typeface="Aptos" panose="02110004020202020204"/>
              <a:ea typeface="+mn-ea"/>
              <a:cs typeface="+mn-cs"/>
            </a:rPr>
            <a:t> </a:t>
          </a:r>
          <a:r>
            <a:rPr lang="en-US" sz="1000" kern="1200" err="1">
              <a:latin typeface="Aptos" panose="02110004020202020204"/>
              <a:ea typeface="+mn-ea"/>
              <a:cs typeface="+mn-cs"/>
            </a:rPr>
            <a:t>privat</a:t>
          </a:r>
          <a:r>
            <a:rPr lang="en-US" sz="1000" kern="1200">
              <a:latin typeface="Aptos" panose="02110004020202020204"/>
              <a:ea typeface="+mn-ea"/>
              <a:cs typeface="+mn-cs"/>
            </a:rPr>
            <a:t> </a:t>
          </a:r>
          <a:r>
            <a:rPr lang="en-US" sz="1000" kern="1200" err="1">
              <a:latin typeface="Aptos" panose="02110004020202020204"/>
              <a:ea typeface="+mn-ea"/>
              <a:cs typeface="+mn-cs"/>
            </a:rPr>
            <a:t>adressen</a:t>
          </a:r>
          <a:r>
            <a:rPr lang="en-US" sz="1000" kern="1200">
              <a:latin typeface="Aptos" panose="02110004020202020204"/>
              <a:ea typeface="+mn-ea"/>
              <a:cs typeface="+mn-cs"/>
            </a:rPr>
            <a:t> din </a:t>
          </a:r>
          <a:r>
            <a:rPr lang="en-US" sz="1000" kern="1200" err="1">
              <a:latin typeface="Aptos" panose="02110004020202020204"/>
              <a:ea typeface="+mn-ea"/>
              <a:cs typeface="+mn-cs"/>
            </a:rPr>
            <a:t>og</a:t>
          </a:r>
          <a:r>
            <a:rPr lang="en-US" sz="1000" kern="1200">
              <a:latin typeface="Aptos" panose="02110004020202020204"/>
              <a:ea typeface="+mn-ea"/>
              <a:cs typeface="+mn-cs"/>
            </a:rPr>
            <a:t> </a:t>
          </a:r>
          <a:r>
            <a:rPr lang="en-US" sz="1000" kern="1200" err="1">
              <a:latin typeface="Aptos" panose="02110004020202020204"/>
              <a:ea typeface="+mn-ea"/>
              <a:cs typeface="+mn-cs"/>
            </a:rPr>
            <a:t>må</a:t>
          </a:r>
          <a:r>
            <a:rPr lang="en-US" sz="1000" kern="1200">
              <a:latin typeface="Aptos" panose="02110004020202020204"/>
              <a:ea typeface="+mn-ea"/>
              <a:cs typeface="+mn-cs"/>
            </a:rPr>
            <a:t> </a:t>
          </a:r>
          <a:r>
            <a:rPr lang="en-US" sz="1000" kern="1200" err="1">
              <a:latin typeface="Aptos" panose="02110004020202020204"/>
              <a:ea typeface="+mn-ea"/>
              <a:cs typeface="+mn-cs"/>
            </a:rPr>
            <a:t>være</a:t>
          </a:r>
          <a:r>
            <a:rPr lang="en-US" sz="1000" kern="1200">
              <a:latin typeface="Aptos" panose="02110004020202020204"/>
              <a:ea typeface="+mn-ea"/>
              <a:cs typeface="+mn-cs"/>
            </a:rPr>
            <a:t> </a:t>
          </a:r>
          <a:r>
            <a:rPr lang="en-US" sz="1000" kern="1200" err="1">
              <a:latin typeface="Aptos" panose="02110004020202020204"/>
              <a:ea typeface="+mn-ea"/>
              <a:cs typeface="+mn-cs"/>
            </a:rPr>
            <a:t>signert</a:t>
          </a:r>
          <a:r>
            <a:rPr lang="en-US" sz="1000" kern="1200">
              <a:latin typeface="Aptos" panose="02110004020202020204"/>
              <a:ea typeface="+mn-ea"/>
              <a:cs typeface="+mn-cs"/>
            </a:rPr>
            <a:t>. </a:t>
          </a:r>
        </a:p>
      </dsp:txBody>
      <dsp:txXfrm>
        <a:off x="4423620" y="1308356"/>
        <a:ext cx="1867809" cy="1120685"/>
      </dsp:txXfrm>
    </dsp:sp>
    <dsp:sp modelId="{485D7EFE-F215-477A-A82D-942C8D9343F4}">
      <dsp:nvSpPr>
        <dsp:cNvPr id="0" name=""/>
        <dsp:cNvSpPr/>
      </dsp:nvSpPr>
      <dsp:spPr>
        <a:xfrm>
          <a:off x="6478210" y="1308356"/>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panose="02110004020202020204"/>
              <a:ea typeface="+mn-ea"/>
              <a:cs typeface="+mn-cs"/>
            </a:rPr>
            <a:t>• I </a:t>
          </a:r>
          <a:r>
            <a:rPr lang="en-US" sz="1000" kern="1200" err="1">
              <a:latin typeface="Aptos" panose="02110004020202020204"/>
              <a:ea typeface="+mn-ea"/>
              <a:cs typeface="+mn-cs"/>
            </a:rPr>
            <a:t>klagen</a:t>
          </a:r>
          <a:r>
            <a:rPr lang="en-US" sz="1000" kern="1200">
              <a:latin typeface="Aptos" panose="02110004020202020204"/>
              <a:ea typeface="+mn-ea"/>
              <a:cs typeface="+mn-cs"/>
            </a:rPr>
            <a:t> </a:t>
          </a:r>
          <a:r>
            <a:rPr lang="en-US" sz="1000" kern="1200" err="1">
              <a:latin typeface="Aptos" panose="02110004020202020204"/>
              <a:ea typeface="+mn-ea"/>
              <a:cs typeface="+mn-cs"/>
            </a:rPr>
            <a:t>må</a:t>
          </a:r>
          <a:r>
            <a:rPr lang="en-US" sz="1000" kern="1200">
              <a:latin typeface="Aptos" panose="02110004020202020204"/>
              <a:ea typeface="+mn-ea"/>
              <a:cs typeface="+mn-cs"/>
            </a:rPr>
            <a:t> det </a:t>
          </a:r>
          <a:r>
            <a:rPr lang="en-US" sz="1000" kern="1200" err="1">
              <a:latin typeface="Aptos" panose="02110004020202020204"/>
              <a:ea typeface="+mn-ea"/>
              <a:cs typeface="+mn-cs"/>
            </a:rPr>
            <a:t>komme</a:t>
          </a:r>
          <a:r>
            <a:rPr lang="en-US" sz="1000" kern="1200">
              <a:latin typeface="Aptos" panose="02110004020202020204"/>
              <a:ea typeface="+mn-ea"/>
              <a:cs typeface="+mn-cs"/>
            </a:rPr>
            <a:t> </a:t>
          </a:r>
          <a:r>
            <a:rPr lang="en-US" sz="1000" kern="1200" err="1">
              <a:latin typeface="Aptos" panose="02110004020202020204"/>
              <a:ea typeface="+mn-ea"/>
              <a:cs typeface="+mn-cs"/>
            </a:rPr>
            <a:t>fram</a:t>
          </a:r>
          <a:r>
            <a:rPr lang="en-US" sz="1000" kern="1200">
              <a:latin typeface="Aptos" panose="02110004020202020204"/>
              <a:ea typeface="+mn-ea"/>
              <a:cs typeface="+mn-cs"/>
            </a:rPr>
            <a:t> </a:t>
          </a:r>
          <a:r>
            <a:rPr lang="en-US" sz="1000" kern="1200" err="1">
              <a:latin typeface="Aptos" panose="02110004020202020204"/>
              <a:ea typeface="+mn-ea"/>
              <a:cs typeface="+mn-cs"/>
            </a:rPr>
            <a:t>hva</a:t>
          </a:r>
          <a:r>
            <a:rPr lang="en-US" sz="1000" kern="1200">
              <a:latin typeface="Aptos" panose="02110004020202020204"/>
              <a:ea typeface="+mn-ea"/>
              <a:cs typeface="+mn-cs"/>
            </a:rPr>
            <a:t> </a:t>
          </a:r>
          <a:r>
            <a:rPr lang="en-US" sz="1000" kern="1200" err="1">
              <a:latin typeface="Aptos" panose="02110004020202020204"/>
              <a:ea typeface="+mn-ea"/>
              <a:cs typeface="+mn-cs"/>
            </a:rPr>
            <a:t>en</a:t>
          </a:r>
          <a:r>
            <a:rPr lang="en-US" sz="1000" kern="1200">
              <a:latin typeface="Aptos" panose="02110004020202020204"/>
              <a:ea typeface="+mn-ea"/>
              <a:cs typeface="+mn-cs"/>
            </a:rPr>
            <a:t> </a:t>
          </a:r>
          <a:r>
            <a:rPr lang="en-US" sz="1000" kern="1200" err="1">
              <a:latin typeface="Aptos" panose="02110004020202020204"/>
              <a:ea typeface="+mn-ea"/>
              <a:cs typeface="+mn-cs"/>
            </a:rPr>
            <a:t>klager</a:t>
          </a:r>
          <a:r>
            <a:rPr lang="en-US" sz="1000" kern="1200">
              <a:latin typeface="Aptos" panose="02110004020202020204"/>
              <a:ea typeface="+mn-ea"/>
              <a:cs typeface="+mn-cs"/>
            </a:rPr>
            <a:t> </a:t>
          </a:r>
          <a:r>
            <a:rPr lang="en-US" sz="1000" kern="1200" err="1">
              <a:latin typeface="Aptos" panose="02110004020202020204"/>
              <a:ea typeface="+mn-ea"/>
              <a:cs typeface="+mn-cs"/>
            </a:rPr>
            <a:t>på</a:t>
          </a:r>
          <a:r>
            <a:rPr lang="en-US" sz="1000" kern="1200">
              <a:latin typeface="Aptos" panose="02110004020202020204"/>
              <a:ea typeface="+mn-ea"/>
              <a:cs typeface="+mn-cs"/>
            </a:rPr>
            <a:t>, </a:t>
          </a:r>
          <a:r>
            <a:rPr lang="en-US" sz="1000" kern="1200" err="1">
              <a:latin typeface="Aptos" panose="02110004020202020204"/>
              <a:ea typeface="+mn-ea"/>
              <a:cs typeface="+mn-cs"/>
            </a:rPr>
            <a:t>og</a:t>
          </a:r>
          <a:r>
            <a:rPr lang="en-US" sz="1000" kern="1200">
              <a:latin typeface="Aptos" panose="02110004020202020204"/>
              <a:ea typeface="+mn-ea"/>
              <a:cs typeface="+mn-cs"/>
            </a:rPr>
            <a:t> </a:t>
          </a:r>
          <a:r>
            <a:rPr lang="en-US" sz="1000" kern="1200" err="1">
              <a:latin typeface="Aptos" panose="02110004020202020204"/>
              <a:ea typeface="+mn-ea"/>
              <a:cs typeface="+mn-cs"/>
            </a:rPr>
            <a:t>klagen</a:t>
          </a:r>
          <a:r>
            <a:rPr lang="en-US" sz="1000" kern="1200">
              <a:latin typeface="Aptos" panose="02110004020202020204"/>
              <a:ea typeface="+mn-ea"/>
              <a:cs typeface="+mn-cs"/>
            </a:rPr>
            <a:t> </a:t>
          </a:r>
          <a:r>
            <a:rPr lang="en-US" sz="1000" kern="1200" err="1">
              <a:latin typeface="Aptos" panose="02110004020202020204"/>
              <a:ea typeface="+mn-ea"/>
              <a:cs typeface="+mn-cs"/>
            </a:rPr>
            <a:t>bør</a:t>
          </a:r>
          <a:r>
            <a:rPr lang="en-US" sz="1000" kern="1200">
              <a:latin typeface="Aptos" panose="02110004020202020204"/>
              <a:ea typeface="+mn-ea"/>
              <a:cs typeface="+mn-cs"/>
            </a:rPr>
            <a:t> </a:t>
          </a:r>
          <a:r>
            <a:rPr lang="en-US" sz="1000" kern="1200" err="1">
              <a:latin typeface="Aptos" panose="02110004020202020204"/>
              <a:ea typeface="+mn-ea"/>
              <a:cs typeface="+mn-cs"/>
            </a:rPr>
            <a:t>inneholde</a:t>
          </a:r>
          <a:r>
            <a:rPr lang="en-US" sz="1000" kern="1200">
              <a:latin typeface="Aptos" panose="02110004020202020204"/>
              <a:ea typeface="+mn-ea"/>
              <a:cs typeface="+mn-cs"/>
            </a:rPr>
            <a:t> </a:t>
          </a:r>
          <a:r>
            <a:rPr lang="en-US" sz="1000" kern="1200" err="1">
              <a:latin typeface="Aptos" panose="02110004020202020204"/>
              <a:ea typeface="+mn-ea"/>
              <a:cs typeface="+mn-cs"/>
            </a:rPr>
            <a:t>informasjon</a:t>
          </a:r>
          <a:r>
            <a:rPr lang="en-US" sz="1000" kern="1200">
              <a:latin typeface="Aptos" panose="02110004020202020204"/>
              <a:ea typeface="+mn-ea"/>
              <a:cs typeface="+mn-cs"/>
            </a:rPr>
            <a:t> </a:t>
          </a:r>
          <a:r>
            <a:rPr lang="en-US" sz="1000" kern="1200" err="1">
              <a:latin typeface="Aptos" panose="02110004020202020204"/>
              <a:ea typeface="+mn-ea"/>
              <a:cs typeface="+mn-cs"/>
            </a:rPr>
            <a:t>og</a:t>
          </a:r>
          <a:r>
            <a:rPr lang="en-US" sz="1000" kern="1200">
              <a:latin typeface="Aptos" panose="02110004020202020204"/>
              <a:ea typeface="+mn-ea"/>
              <a:cs typeface="+mn-cs"/>
            </a:rPr>
            <a:t> </a:t>
          </a:r>
          <a:r>
            <a:rPr lang="en-US" sz="1000" kern="1200" err="1">
              <a:latin typeface="Aptos" panose="02110004020202020204"/>
              <a:ea typeface="+mn-ea"/>
              <a:cs typeface="+mn-cs"/>
            </a:rPr>
            <a:t>begrunnelse</a:t>
          </a:r>
          <a:r>
            <a:rPr lang="en-US" sz="1000" kern="1200">
              <a:latin typeface="Aptos" panose="02110004020202020204"/>
              <a:ea typeface="+mn-ea"/>
              <a:cs typeface="+mn-cs"/>
            </a:rPr>
            <a:t> for </a:t>
          </a:r>
          <a:r>
            <a:rPr lang="en-US" sz="1000" kern="1200" err="1">
              <a:latin typeface="Aptos" panose="02110004020202020204"/>
              <a:ea typeface="+mn-ea"/>
              <a:cs typeface="+mn-cs"/>
            </a:rPr>
            <a:t>klagen</a:t>
          </a:r>
          <a:r>
            <a:rPr lang="en-US" sz="1000" kern="1200">
              <a:latin typeface="Aptos" panose="02110004020202020204"/>
              <a:ea typeface="+mn-ea"/>
              <a:cs typeface="+mn-cs"/>
            </a:rPr>
            <a:t>. </a:t>
          </a:r>
        </a:p>
      </dsp:txBody>
      <dsp:txXfrm>
        <a:off x="6478210" y="1308356"/>
        <a:ext cx="1867809" cy="1120685"/>
      </dsp:txXfrm>
    </dsp:sp>
    <dsp:sp modelId="{EC0934B9-DDE1-4379-835B-CFAFD1B2EAAA}">
      <dsp:nvSpPr>
        <dsp:cNvPr id="0" name=""/>
        <dsp:cNvSpPr/>
      </dsp:nvSpPr>
      <dsp:spPr>
        <a:xfrm>
          <a:off x="8532800" y="1308356"/>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panose="02110004020202020204"/>
              <a:ea typeface="+mn-ea"/>
              <a:cs typeface="+mn-cs"/>
            </a:rPr>
            <a:t>• </a:t>
          </a:r>
          <a:r>
            <a:rPr lang="en-US" sz="1000" kern="1200" err="1">
              <a:latin typeface="Aptos" panose="02110004020202020204"/>
              <a:ea typeface="+mn-ea"/>
              <a:cs typeface="+mn-cs"/>
            </a:rPr>
            <a:t>Klagen</a:t>
          </a:r>
          <a:r>
            <a:rPr lang="en-US" sz="1000" kern="1200">
              <a:latin typeface="Aptos" panose="02110004020202020204"/>
              <a:ea typeface="+mn-ea"/>
              <a:cs typeface="+mn-cs"/>
            </a:rPr>
            <a:t> </a:t>
          </a:r>
          <a:r>
            <a:rPr lang="en-US" sz="1000" kern="1200" err="1">
              <a:latin typeface="Aptos" panose="02110004020202020204"/>
              <a:ea typeface="+mn-ea"/>
              <a:cs typeface="+mn-cs"/>
            </a:rPr>
            <a:t>skal</a:t>
          </a:r>
          <a:r>
            <a:rPr lang="en-US" sz="1000" kern="1200">
              <a:latin typeface="Aptos" panose="02110004020202020204"/>
              <a:ea typeface="+mn-ea"/>
              <a:cs typeface="+mn-cs"/>
            </a:rPr>
            <a:t> </a:t>
          </a:r>
          <a:r>
            <a:rPr lang="en-US" sz="1000" kern="1200" err="1">
              <a:latin typeface="Aptos" panose="02110004020202020204"/>
              <a:ea typeface="+mn-ea"/>
              <a:cs typeface="+mn-cs"/>
            </a:rPr>
            <a:t>leverest</a:t>
          </a:r>
          <a:r>
            <a:rPr lang="en-US" sz="1000" kern="1200">
              <a:latin typeface="Aptos" panose="02110004020202020204"/>
              <a:ea typeface="+mn-ea"/>
              <a:cs typeface="+mn-cs"/>
            </a:rPr>
            <a:t> </a:t>
          </a:r>
          <a:r>
            <a:rPr lang="en-US" sz="1000" kern="1200" err="1">
              <a:latin typeface="Aptos" panose="02110004020202020204"/>
              <a:ea typeface="+mn-ea"/>
              <a:cs typeface="+mn-cs"/>
            </a:rPr>
            <a:t>til</a:t>
          </a:r>
          <a:r>
            <a:rPr lang="en-US" sz="1000" kern="1200">
              <a:latin typeface="Aptos" panose="02110004020202020204"/>
              <a:ea typeface="+mn-ea"/>
              <a:cs typeface="+mn-cs"/>
            </a:rPr>
            <a:t> </a:t>
          </a:r>
          <a:r>
            <a:rPr lang="en-US" sz="1000" kern="1200" err="1">
              <a:latin typeface="Aptos" panose="02110004020202020204"/>
              <a:ea typeface="+mn-ea"/>
              <a:cs typeface="+mn-cs"/>
            </a:rPr>
            <a:t>rektor</a:t>
          </a:r>
          <a:r>
            <a:rPr lang="en-US" sz="1000" kern="1200">
              <a:latin typeface="Aptos" panose="02110004020202020204"/>
              <a:ea typeface="+mn-ea"/>
              <a:cs typeface="+mn-cs"/>
            </a:rPr>
            <a:t> (</a:t>
          </a:r>
          <a:r>
            <a:rPr lang="en-US" sz="1000" kern="1200" err="1">
              <a:latin typeface="Aptos" panose="02110004020202020204"/>
              <a:ea typeface="+mn-ea"/>
              <a:cs typeface="+mn-cs"/>
            </a:rPr>
            <a:t>skolen</a:t>
          </a:r>
          <a:r>
            <a:rPr lang="en-US" sz="1000" kern="1200">
              <a:latin typeface="Aptos" panose="02110004020202020204"/>
              <a:ea typeface="+mn-ea"/>
              <a:cs typeface="+mn-cs"/>
            </a:rPr>
            <a:t>). </a:t>
          </a:r>
        </a:p>
      </dsp:txBody>
      <dsp:txXfrm>
        <a:off x="8532800" y="1308356"/>
        <a:ext cx="1867809" cy="1120685"/>
      </dsp:txXfrm>
    </dsp:sp>
    <dsp:sp modelId="{B25837DA-875E-44BC-B553-48105BA0CF41}">
      <dsp:nvSpPr>
        <dsp:cNvPr id="0" name=""/>
        <dsp:cNvSpPr/>
      </dsp:nvSpPr>
      <dsp:spPr>
        <a:xfrm>
          <a:off x="4423620" y="2615823"/>
          <a:ext cx="1867809" cy="11206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ptos" panose="02110004020202020204"/>
              <a:ea typeface="+mn-ea"/>
              <a:cs typeface="+mn-cs"/>
            </a:rPr>
            <a:t>• Om du </a:t>
          </a:r>
          <a:r>
            <a:rPr lang="en-US" sz="1000" kern="1200" err="1">
              <a:latin typeface="Aptos" panose="02110004020202020204"/>
              <a:ea typeface="+mn-ea"/>
              <a:cs typeface="+mn-cs"/>
            </a:rPr>
            <a:t>klager</a:t>
          </a:r>
          <a:r>
            <a:rPr lang="en-US" sz="1000" kern="1200">
              <a:latin typeface="Aptos" panose="02110004020202020204"/>
              <a:ea typeface="+mn-ea"/>
              <a:cs typeface="+mn-cs"/>
            </a:rPr>
            <a:t>, </a:t>
          </a:r>
          <a:r>
            <a:rPr lang="en-US" sz="1000" kern="1200" err="1">
              <a:latin typeface="Aptos" panose="02110004020202020204"/>
              <a:ea typeface="+mn-ea"/>
              <a:cs typeface="+mn-cs"/>
            </a:rPr>
            <a:t>skal</a:t>
          </a:r>
          <a:r>
            <a:rPr lang="en-US" sz="1000" kern="1200">
              <a:latin typeface="Aptos" panose="02110004020202020204"/>
              <a:ea typeface="+mn-ea"/>
              <a:cs typeface="+mn-cs"/>
            </a:rPr>
            <a:t> du </a:t>
          </a:r>
          <a:r>
            <a:rPr lang="en-US" sz="1000" kern="1200" err="1">
              <a:latin typeface="Aptos" panose="02110004020202020204"/>
              <a:ea typeface="+mn-ea"/>
              <a:cs typeface="+mn-cs"/>
            </a:rPr>
            <a:t>være</a:t>
          </a:r>
          <a:r>
            <a:rPr lang="en-US" sz="1000" kern="1200">
              <a:latin typeface="Aptos" panose="02110004020202020204"/>
              <a:ea typeface="+mn-ea"/>
              <a:cs typeface="+mn-cs"/>
            </a:rPr>
            <a:t> </a:t>
          </a:r>
          <a:r>
            <a:rPr lang="en-US" sz="1000" kern="1200" err="1">
              <a:latin typeface="Aptos" panose="02110004020202020204"/>
              <a:ea typeface="+mn-ea"/>
              <a:cs typeface="+mn-cs"/>
            </a:rPr>
            <a:t>oppmerksom</a:t>
          </a:r>
          <a:r>
            <a:rPr lang="en-US" sz="1000" kern="1200">
              <a:latin typeface="Aptos" panose="02110004020202020204"/>
              <a:ea typeface="+mn-ea"/>
              <a:cs typeface="+mn-cs"/>
            </a:rPr>
            <a:t> </a:t>
          </a:r>
          <a:r>
            <a:rPr lang="en-US" sz="1000" kern="1200" err="1">
              <a:latin typeface="Aptos" panose="02110004020202020204"/>
              <a:ea typeface="+mn-ea"/>
              <a:cs typeface="+mn-cs"/>
            </a:rPr>
            <a:t>på</a:t>
          </a:r>
          <a:r>
            <a:rPr lang="en-US" sz="1000" kern="1200">
              <a:latin typeface="Aptos" panose="02110004020202020204"/>
              <a:ea typeface="+mn-ea"/>
              <a:cs typeface="+mn-cs"/>
            </a:rPr>
            <a:t> at </a:t>
          </a:r>
          <a:r>
            <a:rPr lang="en-US" sz="1000" kern="1200" err="1">
              <a:latin typeface="Aptos" panose="02110004020202020204"/>
              <a:ea typeface="+mn-ea"/>
              <a:cs typeface="+mn-cs"/>
            </a:rPr>
            <a:t>klagebehandlingen</a:t>
          </a:r>
          <a:r>
            <a:rPr lang="en-US" sz="1000" kern="1200">
              <a:latin typeface="Aptos" panose="02110004020202020204"/>
              <a:ea typeface="+mn-ea"/>
              <a:cs typeface="+mn-cs"/>
            </a:rPr>
            <a:t> </a:t>
          </a:r>
          <a:r>
            <a:rPr lang="en-US" sz="1000" kern="1200" err="1">
              <a:latin typeface="Aptos" panose="02110004020202020204"/>
              <a:ea typeface="+mn-ea"/>
              <a:cs typeface="+mn-cs"/>
            </a:rPr>
            <a:t>kan</a:t>
          </a:r>
          <a:r>
            <a:rPr lang="en-US" sz="1000" kern="1200">
              <a:latin typeface="Aptos" panose="02110004020202020204"/>
              <a:ea typeface="+mn-ea"/>
              <a:cs typeface="+mn-cs"/>
            </a:rPr>
            <a:t> </a:t>
          </a:r>
          <a:r>
            <a:rPr lang="en-US" sz="1000" kern="1200" err="1">
              <a:latin typeface="Aptos" panose="02110004020202020204"/>
              <a:ea typeface="+mn-ea"/>
              <a:cs typeface="+mn-cs"/>
            </a:rPr>
            <a:t>føre</a:t>
          </a:r>
          <a:r>
            <a:rPr lang="en-US" sz="1000" kern="1200">
              <a:latin typeface="Aptos" panose="02110004020202020204"/>
              <a:ea typeface="+mn-ea"/>
              <a:cs typeface="+mn-cs"/>
            </a:rPr>
            <a:t> </a:t>
          </a:r>
          <a:r>
            <a:rPr lang="en-US" sz="1000" kern="1200" err="1">
              <a:latin typeface="Aptos" panose="02110004020202020204"/>
              <a:ea typeface="+mn-ea"/>
              <a:cs typeface="+mn-cs"/>
            </a:rPr>
            <a:t>til</a:t>
          </a:r>
          <a:r>
            <a:rPr lang="en-US" sz="1000" kern="1200">
              <a:latin typeface="Aptos" panose="02110004020202020204"/>
              <a:ea typeface="+mn-ea"/>
              <a:cs typeface="+mn-cs"/>
            </a:rPr>
            <a:t> at </a:t>
          </a:r>
          <a:r>
            <a:rPr lang="en-US" sz="1000" kern="1200" err="1">
              <a:latin typeface="Aptos" panose="02110004020202020204"/>
              <a:ea typeface="+mn-ea"/>
              <a:cs typeface="+mn-cs"/>
            </a:rPr>
            <a:t>karakteren</a:t>
          </a:r>
          <a:r>
            <a:rPr lang="en-US" sz="1000" kern="1200">
              <a:latin typeface="Aptos" panose="02110004020202020204"/>
              <a:ea typeface="+mn-ea"/>
              <a:cs typeface="+mn-cs"/>
            </a:rPr>
            <a:t> </a:t>
          </a:r>
          <a:r>
            <a:rPr lang="en-US" sz="1000" kern="1200" err="1">
              <a:latin typeface="Aptos" panose="02110004020202020204"/>
              <a:ea typeface="+mn-ea"/>
              <a:cs typeface="+mn-cs"/>
            </a:rPr>
            <a:t>blir</a:t>
          </a:r>
          <a:r>
            <a:rPr lang="en-US" sz="1000" kern="1200">
              <a:latin typeface="Aptos" panose="02110004020202020204"/>
              <a:ea typeface="+mn-ea"/>
              <a:cs typeface="+mn-cs"/>
            </a:rPr>
            <a:t> </a:t>
          </a:r>
          <a:r>
            <a:rPr lang="en-US" sz="1000" kern="1200" err="1">
              <a:latin typeface="Aptos" panose="02110004020202020204"/>
              <a:ea typeface="+mn-ea"/>
              <a:cs typeface="+mn-cs"/>
            </a:rPr>
            <a:t>stående</a:t>
          </a:r>
          <a:r>
            <a:rPr lang="en-US" sz="1000" kern="1200">
              <a:latin typeface="Aptos" panose="02110004020202020204"/>
              <a:ea typeface="+mn-ea"/>
              <a:cs typeface="+mn-cs"/>
            </a:rPr>
            <a:t>, at </a:t>
          </a:r>
          <a:r>
            <a:rPr lang="en-US" sz="1000" kern="1200" err="1">
              <a:latin typeface="Aptos" panose="02110004020202020204"/>
              <a:ea typeface="+mn-ea"/>
              <a:cs typeface="+mn-cs"/>
            </a:rPr>
            <a:t>karakteren</a:t>
          </a:r>
          <a:r>
            <a:rPr lang="en-US" sz="1000" kern="1200">
              <a:latin typeface="Aptos" panose="02110004020202020204"/>
              <a:ea typeface="+mn-ea"/>
              <a:cs typeface="+mn-cs"/>
            </a:rPr>
            <a:t> </a:t>
          </a:r>
          <a:r>
            <a:rPr lang="en-US" sz="1000" kern="1200" err="1">
              <a:latin typeface="Aptos" panose="02110004020202020204"/>
              <a:ea typeface="+mn-ea"/>
              <a:cs typeface="+mn-cs"/>
            </a:rPr>
            <a:t>blir</a:t>
          </a:r>
          <a:r>
            <a:rPr lang="en-US" sz="1000" kern="1200">
              <a:latin typeface="Aptos" panose="02110004020202020204"/>
              <a:ea typeface="+mn-ea"/>
              <a:cs typeface="+mn-cs"/>
            </a:rPr>
            <a:t> </a:t>
          </a:r>
          <a:r>
            <a:rPr lang="en-US" sz="1000" kern="1200" err="1">
              <a:latin typeface="Aptos" panose="02110004020202020204"/>
              <a:ea typeface="+mn-ea"/>
              <a:cs typeface="+mn-cs"/>
            </a:rPr>
            <a:t>satt</a:t>
          </a:r>
          <a:r>
            <a:rPr lang="en-US" sz="1000" kern="1200">
              <a:latin typeface="Aptos" panose="02110004020202020204"/>
              <a:ea typeface="+mn-ea"/>
              <a:cs typeface="+mn-cs"/>
            </a:rPr>
            <a:t> </a:t>
          </a:r>
          <a:r>
            <a:rPr lang="en-US" sz="1000" kern="1200" err="1">
              <a:latin typeface="Aptos" panose="02110004020202020204"/>
              <a:ea typeface="+mn-ea"/>
              <a:cs typeface="+mn-cs"/>
            </a:rPr>
            <a:t>opp</a:t>
          </a:r>
          <a:r>
            <a:rPr lang="en-US" sz="1000" kern="1200">
              <a:latin typeface="Aptos" panose="02110004020202020204"/>
              <a:ea typeface="+mn-ea"/>
              <a:cs typeface="+mn-cs"/>
            </a:rPr>
            <a:t>, </a:t>
          </a:r>
          <a:r>
            <a:rPr lang="en-US" sz="1000" kern="1200" err="1">
              <a:latin typeface="Aptos" panose="02110004020202020204"/>
              <a:ea typeface="+mn-ea"/>
              <a:cs typeface="+mn-cs"/>
            </a:rPr>
            <a:t>eller</a:t>
          </a:r>
          <a:r>
            <a:rPr lang="en-US" sz="1000" kern="1200">
              <a:latin typeface="Aptos" panose="02110004020202020204"/>
              <a:ea typeface="+mn-ea"/>
              <a:cs typeface="+mn-cs"/>
            </a:rPr>
            <a:t> at </a:t>
          </a:r>
          <a:r>
            <a:rPr lang="en-US" sz="1000" kern="1200" err="1">
              <a:latin typeface="Aptos" panose="02110004020202020204"/>
              <a:ea typeface="+mn-ea"/>
              <a:cs typeface="+mn-cs"/>
            </a:rPr>
            <a:t>karakteren</a:t>
          </a:r>
          <a:r>
            <a:rPr lang="en-US" sz="1000" kern="1200">
              <a:latin typeface="Aptos" panose="02110004020202020204"/>
              <a:ea typeface="+mn-ea"/>
              <a:cs typeface="+mn-cs"/>
            </a:rPr>
            <a:t> </a:t>
          </a:r>
          <a:r>
            <a:rPr lang="en-US" sz="1000" kern="1200" err="1">
              <a:latin typeface="Aptos" panose="02110004020202020204"/>
              <a:ea typeface="+mn-ea"/>
              <a:cs typeface="+mn-cs"/>
            </a:rPr>
            <a:t>blir</a:t>
          </a:r>
          <a:r>
            <a:rPr lang="en-US" sz="1000" kern="1200">
              <a:latin typeface="Aptos" panose="02110004020202020204"/>
              <a:ea typeface="+mn-ea"/>
              <a:cs typeface="+mn-cs"/>
            </a:rPr>
            <a:t> sett </a:t>
          </a:r>
          <a:r>
            <a:rPr lang="en-US" sz="1000" kern="1200" err="1">
              <a:latin typeface="Aptos" panose="02110004020202020204"/>
              <a:ea typeface="+mn-ea"/>
              <a:cs typeface="+mn-cs"/>
            </a:rPr>
            <a:t>ned</a:t>
          </a:r>
          <a:r>
            <a:rPr lang="en-US" sz="1000" kern="1200">
              <a:latin typeface="Aptos" panose="02110004020202020204"/>
              <a:ea typeface="+mn-ea"/>
              <a:cs typeface="+mn-cs"/>
            </a:rPr>
            <a:t>.</a:t>
          </a:r>
        </a:p>
      </dsp:txBody>
      <dsp:txXfrm>
        <a:off x="4423620" y="2615823"/>
        <a:ext cx="1867809" cy="11206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5503D7-8B04-4A4D-BC39-59A4CDF4697B}">
      <dsp:nvSpPr>
        <dsp:cNvPr id="0" name=""/>
        <dsp:cNvSpPr/>
      </dsp:nvSpPr>
      <dsp:spPr>
        <a:xfrm>
          <a:off x="0" y="864163"/>
          <a:ext cx="3348453" cy="200907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en-US" sz="3400" kern="1200" err="1"/>
            <a:t>Prøvemuntlig</a:t>
          </a:r>
          <a:r>
            <a:rPr lang="en-US" sz="3400" kern="1200"/>
            <a:t> uke </a:t>
          </a:r>
          <a:r>
            <a:rPr lang="en-US" sz="3400" kern="1200">
              <a:latin typeface="Aptos Display" panose="02110004020202020204"/>
            </a:rPr>
            <a:t>11 (15, 16 og 17.mars - 27)</a:t>
          </a:r>
          <a:endParaRPr lang="en-US" sz="3400" kern="1200"/>
        </a:p>
      </dsp:txBody>
      <dsp:txXfrm>
        <a:off x="0" y="864163"/>
        <a:ext cx="3348453" cy="2009071"/>
      </dsp:txXfrm>
    </dsp:sp>
    <dsp:sp modelId="{F14A0755-A592-47BB-9173-5D9D2D7A35AA}">
      <dsp:nvSpPr>
        <dsp:cNvPr id="0" name=""/>
        <dsp:cNvSpPr/>
      </dsp:nvSpPr>
      <dsp:spPr>
        <a:xfrm>
          <a:off x="3683298" y="864163"/>
          <a:ext cx="3348453" cy="200907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en-US" sz="3400" kern="1200"/>
            <a:t>Skriftlig </a:t>
          </a:r>
          <a:r>
            <a:rPr lang="en-US" sz="3400" kern="1200" err="1">
              <a:latin typeface="Aptos Display" panose="02110004020202020204"/>
            </a:rPr>
            <a:t>eksamen</a:t>
          </a:r>
          <a:r>
            <a:rPr lang="en-US" sz="3400" kern="1200">
              <a:latin typeface="Aptos Display" panose="02110004020202020204"/>
            </a:rPr>
            <a:t> 19</a:t>
          </a:r>
          <a:r>
            <a:rPr lang="en-US" sz="3400" kern="1200"/>
            <a:t>.mai -24.mai (Uke 20-21) </a:t>
          </a:r>
        </a:p>
      </dsp:txBody>
      <dsp:txXfrm>
        <a:off x="3683298" y="864163"/>
        <a:ext cx="3348453" cy="2009071"/>
      </dsp:txXfrm>
    </dsp:sp>
    <dsp:sp modelId="{6D142EF3-8B9D-4C03-A161-3D8800418F80}">
      <dsp:nvSpPr>
        <dsp:cNvPr id="0" name=""/>
        <dsp:cNvSpPr/>
      </dsp:nvSpPr>
      <dsp:spPr>
        <a:xfrm>
          <a:off x="7366596" y="864163"/>
          <a:ext cx="3348453" cy="200907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en-US" sz="3400" kern="1200" err="1"/>
            <a:t>Muntlig</a:t>
          </a:r>
          <a:r>
            <a:rPr lang="en-US" sz="3400" kern="1200"/>
            <a:t> </a:t>
          </a:r>
          <a:r>
            <a:rPr lang="en-US" sz="3400" kern="1200" err="1">
              <a:latin typeface="Aptos Display" panose="02110004020202020204"/>
            </a:rPr>
            <a:t>eksamen</a:t>
          </a:r>
          <a:r>
            <a:rPr lang="en-US" sz="3400" kern="1200">
              <a:latin typeface="Aptos Display" panose="02110004020202020204"/>
            </a:rPr>
            <a:t> 8</a:t>
          </a:r>
          <a:r>
            <a:rPr lang="en-US" sz="3400" kern="1200"/>
            <a:t>. Juni-10.juni (Uke 23)</a:t>
          </a:r>
        </a:p>
      </dsp:txBody>
      <dsp:txXfrm>
        <a:off x="7366596" y="864163"/>
        <a:ext cx="3348453" cy="200907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C7992BBF-9DC1-9C0B-6B43-FA940543B5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CEE0BB88-978C-A54B-E221-228D20AC5C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9A7DF1-5403-468D-8551-E86432BABD35}" type="datetimeFigureOut">
              <a:rPr lang="nb-NO" smtClean="0"/>
              <a:t>22.09.2026</a:t>
            </a:fld>
            <a:endParaRPr lang="nb-NO"/>
          </a:p>
        </p:txBody>
      </p:sp>
      <p:sp>
        <p:nvSpPr>
          <p:cNvPr id="4" name="Plassholder for bunntekst 3">
            <a:extLst>
              <a:ext uri="{FF2B5EF4-FFF2-40B4-BE49-F238E27FC236}">
                <a16:creationId xmlns:a16="http://schemas.microsoft.com/office/drawing/2014/main" id="{3DD9F9CA-733B-DEEB-DCB4-8C40C9C12D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81545819-0FAD-B7E7-3FBD-E4A47247A4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FEDA9A-A63E-4755-9C65-BE004CBEA2C5}" type="slidenum">
              <a:rPr lang="nb-NO" smtClean="0"/>
              <a:t>‹#›</a:t>
            </a:fld>
            <a:endParaRPr lang="nb-NO"/>
          </a:p>
        </p:txBody>
      </p:sp>
    </p:spTree>
    <p:extLst>
      <p:ext uri="{BB962C8B-B14F-4D97-AF65-F5344CB8AC3E}">
        <p14:creationId xmlns:p14="http://schemas.microsoft.com/office/powerpoint/2010/main" val="87494079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5938E2-DF2F-4219-8B70-7C433D4DA013}" type="datetimeFigureOut">
              <a:rPr lang="nb-NO" smtClean="0"/>
              <a:t>22.09.2026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327566-2C96-41ED-A9B9-1744ABC48658}" type="slidenum">
              <a:rPr lang="nb-NO" smtClean="0"/>
              <a:t>‹#›</a:t>
            </a:fld>
            <a:endParaRPr lang="nb-NO"/>
          </a:p>
        </p:txBody>
      </p:sp>
    </p:spTree>
    <p:extLst>
      <p:ext uri="{BB962C8B-B14F-4D97-AF65-F5344CB8AC3E}">
        <p14:creationId xmlns:p14="http://schemas.microsoft.com/office/powerpoint/2010/main" val="2076558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t"/>
            <a:r>
              <a:rPr lang="nb-NO" sz="1200" b="1" i="0" kern="1200" err="1">
                <a:solidFill>
                  <a:schemeClr val="tx1"/>
                </a:solidFill>
                <a:effectLst/>
                <a:latin typeface="+mn-lt"/>
                <a:ea typeface="+mn-ea"/>
                <a:cs typeface="+mn-cs"/>
              </a:rPr>
              <a:t>Udir</a:t>
            </a:r>
            <a:r>
              <a:rPr lang="nb-NO" sz="1200" b="1" i="0" kern="1200">
                <a:solidFill>
                  <a:schemeClr val="tx1"/>
                </a:solidFill>
                <a:effectLst/>
                <a:latin typeface="+mn-lt"/>
                <a:ea typeface="+mn-ea"/>
                <a:cs typeface="+mn-cs"/>
              </a:rPr>
              <a:t>:</a:t>
            </a:r>
            <a:r>
              <a:rPr lang="nb-NO" sz="1200" b="0" i="0" kern="1200">
                <a:solidFill>
                  <a:schemeClr val="tx1"/>
                </a:solidFill>
                <a:effectLst/>
                <a:latin typeface="+mn-lt"/>
                <a:ea typeface="+mn-ea"/>
                <a:cs typeface="+mn-cs"/>
              </a:rPr>
              <a:t> Gir </a:t>
            </a:r>
            <a:r>
              <a:rPr lang="nb-NO" sz="1200" b="0" i="0" kern="1200" err="1">
                <a:solidFill>
                  <a:schemeClr val="tx1"/>
                </a:solidFill>
                <a:effectLst/>
                <a:latin typeface="+mn-lt"/>
                <a:ea typeface="+mn-ea"/>
                <a:cs typeface="+mn-cs"/>
              </a:rPr>
              <a:t>dei</a:t>
            </a:r>
            <a:r>
              <a:rPr lang="nb-NO" sz="1200" b="0" i="0" kern="1200">
                <a:solidFill>
                  <a:schemeClr val="tx1"/>
                </a:solidFill>
                <a:effectLst/>
                <a:latin typeface="+mn-lt"/>
                <a:ea typeface="+mn-ea"/>
                <a:cs typeface="+mn-cs"/>
              </a:rPr>
              <a:t> nasjonale </a:t>
            </a:r>
            <a:r>
              <a:rPr lang="nb-NO" sz="1200" b="0" i="0" kern="1200" err="1">
                <a:solidFill>
                  <a:schemeClr val="tx1"/>
                </a:solidFill>
                <a:effectLst/>
                <a:latin typeface="+mn-lt"/>
                <a:ea typeface="+mn-ea"/>
                <a:cs typeface="+mn-cs"/>
              </a:rPr>
              <a:t>føringane</a:t>
            </a:r>
            <a:r>
              <a:rPr lang="nb-NO" sz="1200" b="0" i="0" kern="1200">
                <a:solidFill>
                  <a:schemeClr val="tx1"/>
                </a:solidFill>
                <a:effectLst/>
                <a:latin typeface="+mn-lt"/>
                <a:ea typeface="+mn-ea"/>
                <a:cs typeface="+mn-cs"/>
              </a:rPr>
              <a:t> og </a:t>
            </a:r>
            <a:r>
              <a:rPr lang="nb-NO" sz="1200" b="0" i="0" kern="1200" err="1">
                <a:solidFill>
                  <a:schemeClr val="tx1"/>
                </a:solidFill>
                <a:effectLst/>
                <a:latin typeface="+mn-lt"/>
                <a:ea typeface="+mn-ea"/>
                <a:cs typeface="+mn-cs"/>
              </a:rPr>
              <a:t>forventningane</a:t>
            </a:r>
            <a:r>
              <a:rPr lang="nb-NO" sz="1200" b="0" i="0" kern="1200">
                <a:solidFill>
                  <a:schemeClr val="tx1"/>
                </a:solidFill>
                <a:effectLst/>
                <a:latin typeface="+mn-lt"/>
                <a:ea typeface="+mn-ea"/>
                <a:cs typeface="+mn-cs"/>
              </a:rPr>
              <a:t> til digital praksis i </a:t>
            </a:r>
            <a:r>
              <a:rPr lang="nb-NO" sz="1200" b="0" i="0" kern="1200" err="1">
                <a:solidFill>
                  <a:schemeClr val="tx1"/>
                </a:solidFill>
                <a:effectLst/>
                <a:latin typeface="+mn-lt"/>
                <a:ea typeface="+mn-ea"/>
                <a:cs typeface="+mn-cs"/>
              </a:rPr>
              <a:t>skulen</a:t>
            </a:r>
            <a:r>
              <a:rPr lang="nb-NO" sz="1200" b="0" i="0" kern="1200">
                <a:solidFill>
                  <a:schemeClr val="tx1"/>
                </a:solidFill>
                <a:effectLst/>
                <a:latin typeface="+mn-lt"/>
                <a:ea typeface="+mn-ea"/>
                <a:cs typeface="+mn-cs"/>
              </a:rPr>
              <a:t>.</a:t>
            </a:r>
            <a:br>
              <a:rPr lang="nb-NO" sz="1200" b="0" i="0" kern="1200">
                <a:solidFill>
                  <a:schemeClr val="tx1"/>
                </a:solidFill>
                <a:effectLst/>
                <a:latin typeface="+mn-lt"/>
                <a:ea typeface="+mn-ea"/>
                <a:cs typeface="+mn-cs"/>
              </a:rPr>
            </a:br>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Digital praksis:</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Omset</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dei</a:t>
            </a:r>
            <a:r>
              <a:rPr lang="nb-NO" sz="1200" b="0" i="0" kern="1200">
                <a:solidFill>
                  <a:schemeClr val="tx1"/>
                </a:solidFill>
                <a:effectLst/>
                <a:latin typeface="+mn-lt"/>
                <a:ea typeface="+mn-ea"/>
                <a:cs typeface="+mn-cs"/>
              </a:rPr>
              <a:t> nasjonale </a:t>
            </a:r>
            <a:r>
              <a:rPr lang="nb-NO" sz="1200" b="0" i="0" kern="1200" err="1">
                <a:solidFill>
                  <a:schemeClr val="tx1"/>
                </a:solidFill>
                <a:effectLst/>
                <a:latin typeface="+mn-lt"/>
                <a:ea typeface="+mn-ea"/>
                <a:cs typeface="+mn-cs"/>
              </a:rPr>
              <a:t>føringane</a:t>
            </a:r>
            <a:r>
              <a:rPr lang="nb-NO" sz="1200" b="0" i="0" kern="1200">
                <a:solidFill>
                  <a:schemeClr val="tx1"/>
                </a:solidFill>
                <a:effectLst/>
                <a:latin typeface="+mn-lt"/>
                <a:ea typeface="+mn-ea"/>
                <a:cs typeface="+mn-cs"/>
              </a:rPr>
              <a:t> til felles prinsipp og praksis i Kleppskulen.</a:t>
            </a:r>
            <a:br>
              <a:rPr lang="nb-NO" sz="1200" b="0" i="0" kern="1200">
                <a:solidFill>
                  <a:schemeClr val="tx1"/>
                </a:solidFill>
                <a:effectLst/>
                <a:latin typeface="+mn-lt"/>
                <a:ea typeface="+mn-ea"/>
                <a:cs typeface="+mn-cs"/>
              </a:rPr>
            </a:br>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EDK:</a:t>
            </a:r>
            <a:r>
              <a:rPr lang="nb-NO" sz="1200" b="0" i="0" kern="1200">
                <a:solidFill>
                  <a:schemeClr val="tx1"/>
                </a:solidFill>
                <a:effectLst/>
                <a:latin typeface="+mn-lt"/>
                <a:ea typeface="+mn-ea"/>
                <a:cs typeface="+mn-cs"/>
              </a:rPr>
              <a:t> Kleppskulen sin </a:t>
            </a:r>
            <a:r>
              <a:rPr lang="nb-NO" sz="1200" b="0" i="0" kern="1200" err="1">
                <a:solidFill>
                  <a:schemeClr val="tx1"/>
                </a:solidFill>
                <a:effectLst/>
                <a:latin typeface="+mn-lt"/>
                <a:ea typeface="+mn-ea"/>
                <a:cs typeface="+mn-cs"/>
              </a:rPr>
              <a:t>rettleiar</a:t>
            </a:r>
            <a:r>
              <a:rPr lang="nb-NO" sz="1200" b="0" i="0" kern="1200">
                <a:solidFill>
                  <a:schemeClr val="tx1"/>
                </a:solidFill>
                <a:effectLst/>
                <a:latin typeface="+mn-lt"/>
                <a:ea typeface="+mn-ea"/>
                <a:cs typeface="+mn-cs"/>
              </a:rPr>
              <a:t> for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sin digitale kompetanse, som </a:t>
            </a:r>
            <a:r>
              <a:rPr lang="nb-NO" sz="1200" b="0" i="0" kern="1200" err="1">
                <a:solidFill>
                  <a:schemeClr val="tx1"/>
                </a:solidFill>
                <a:effectLst/>
                <a:latin typeface="+mn-lt"/>
                <a:ea typeface="+mn-ea"/>
                <a:cs typeface="+mn-cs"/>
              </a:rPr>
              <a:t>rettleiar</a:t>
            </a:r>
            <a:r>
              <a:rPr lang="nb-NO" sz="1200" b="0" i="0" kern="1200">
                <a:solidFill>
                  <a:schemeClr val="tx1"/>
                </a:solidFill>
                <a:effectLst/>
                <a:latin typeface="+mn-lt"/>
                <a:ea typeface="+mn-ea"/>
                <a:cs typeface="+mn-cs"/>
              </a:rPr>
              <a:t> arbeidet med kva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skal læra.</a:t>
            </a:r>
            <a:br>
              <a:rPr lang="nb-NO" sz="1200" b="0" i="0" kern="1200">
                <a:solidFill>
                  <a:schemeClr val="tx1"/>
                </a:solidFill>
                <a:effectLst/>
                <a:latin typeface="+mn-lt"/>
                <a:ea typeface="+mn-ea"/>
                <a:cs typeface="+mn-cs"/>
              </a:rPr>
            </a:br>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Ressursportal:</a:t>
            </a:r>
            <a:r>
              <a:rPr lang="nb-NO" sz="1200" b="0" i="0" kern="1200">
                <a:solidFill>
                  <a:schemeClr val="tx1"/>
                </a:solidFill>
                <a:effectLst/>
                <a:latin typeface="+mn-lt"/>
                <a:ea typeface="+mn-ea"/>
                <a:cs typeface="+mn-cs"/>
              </a:rPr>
              <a:t> Informasjon om </a:t>
            </a:r>
            <a:r>
              <a:rPr lang="nb-NO" sz="1200" b="0" i="0" kern="1200" err="1">
                <a:solidFill>
                  <a:schemeClr val="tx1"/>
                </a:solidFill>
                <a:effectLst/>
                <a:latin typeface="+mn-lt"/>
                <a:ea typeface="+mn-ea"/>
                <a:cs typeface="+mn-cs"/>
              </a:rPr>
              <a:t>godkjende</a:t>
            </a:r>
            <a:r>
              <a:rPr lang="nb-NO" sz="1200" b="0" i="0" kern="1200">
                <a:solidFill>
                  <a:schemeClr val="tx1"/>
                </a:solidFill>
                <a:effectLst/>
                <a:latin typeface="+mn-lt"/>
                <a:ea typeface="+mn-ea"/>
                <a:cs typeface="+mn-cs"/>
              </a:rPr>
              <a:t>, trygge og pedagogisk relevante verktøy som </a:t>
            </a:r>
            <a:r>
              <a:rPr lang="nb-NO" sz="1200" b="0" i="0" kern="1200" err="1">
                <a:solidFill>
                  <a:schemeClr val="tx1"/>
                </a:solidFill>
                <a:effectLst/>
                <a:latin typeface="+mn-lt"/>
                <a:ea typeface="+mn-ea"/>
                <a:cs typeface="+mn-cs"/>
              </a:rPr>
              <a:t>støttar</a:t>
            </a:r>
            <a:r>
              <a:rPr lang="nb-NO" sz="1200" b="0" i="0" kern="1200">
                <a:solidFill>
                  <a:schemeClr val="tx1"/>
                </a:solidFill>
                <a:effectLst/>
                <a:latin typeface="+mn-lt"/>
                <a:ea typeface="+mn-ea"/>
                <a:cs typeface="+mn-cs"/>
              </a:rPr>
              <a:t> læringa og som er </a:t>
            </a:r>
            <a:r>
              <a:rPr lang="nb-NO" sz="1200" b="0" i="0" kern="1200" err="1">
                <a:solidFill>
                  <a:schemeClr val="tx1"/>
                </a:solidFill>
                <a:effectLst/>
                <a:latin typeface="+mn-lt"/>
                <a:ea typeface="+mn-ea"/>
                <a:cs typeface="+mn-cs"/>
              </a:rPr>
              <a:t>tilgjengeleg</a:t>
            </a:r>
            <a:r>
              <a:rPr lang="nb-NO" sz="1200" b="0" i="0" kern="1200">
                <a:solidFill>
                  <a:schemeClr val="tx1"/>
                </a:solidFill>
                <a:effectLst/>
                <a:latin typeface="+mn-lt"/>
                <a:ea typeface="+mn-ea"/>
                <a:cs typeface="+mn-cs"/>
              </a:rPr>
              <a:t> for bruk i Kleppskulen.</a:t>
            </a:r>
            <a:br>
              <a:rPr lang="nb-NO" sz="1200" b="0" i="0" kern="1200">
                <a:solidFill>
                  <a:schemeClr val="tx1"/>
                </a:solidFill>
                <a:effectLst/>
                <a:latin typeface="+mn-lt"/>
                <a:ea typeface="+mn-ea"/>
                <a:cs typeface="+mn-cs"/>
              </a:rPr>
            </a:br>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Eleven:</a:t>
            </a:r>
            <a:r>
              <a:rPr lang="nb-NO" sz="1200" b="0" i="0" kern="1200">
                <a:solidFill>
                  <a:schemeClr val="tx1"/>
                </a:solidFill>
                <a:effectLst/>
                <a:latin typeface="+mn-lt"/>
                <a:ea typeface="+mn-ea"/>
                <a:cs typeface="+mn-cs"/>
              </a:rPr>
              <a:t> Målet er </a:t>
            </a:r>
            <a:r>
              <a:rPr lang="nb-NO" sz="1200" b="0" i="0" kern="1200" err="1">
                <a:solidFill>
                  <a:schemeClr val="tx1"/>
                </a:solidFill>
                <a:effectLst/>
                <a:latin typeface="+mn-lt"/>
                <a:ea typeface="+mn-ea"/>
                <a:cs typeface="+mn-cs"/>
              </a:rPr>
              <a:t>elevar</a:t>
            </a:r>
            <a:r>
              <a:rPr lang="nb-NO" sz="1200" b="0" i="0" kern="1200">
                <a:solidFill>
                  <a:schemeClr val="tx1"/>
                </a:solidFill>
                <a:effectLst/>
                <a:latin typeface="+mn-lt"/>
                <a:ea typeface="+mn-ea"/>
                <a:cs typeface="+mn-cs"/>
              </a:rPr>
              <a:t> som bruker teknologi på </a:t>
            </a:r>
            <a:r>
              <a:rPr lang="nb-NO" sz="1200" b="0" i="0" kern="1200" err="1">
                <a:solidFill>
                  <a:schemeClr val="tx1"/>
                </a:solidFill>
                <a:effectLst/>
                <a:latin typeface="+mn-lt"/>
                <a:ea typeface="+mn-ea"/>
                <a:cs typeface="+mn-cs"/>
              </a:rPr>
              <a:t>ein</a:t>
            </a:r>
            <a:r>
              <a:rPr lang="nb-NO" sz="1200" b="0" i="0" kern="1200">
                <a:solidFill>
                  <a:schemeClr val="tx1"/>
                </a:solidFill>
                <a:effectLst/>
                <a:latin typeface="+mn-lt"/>
                <a:ea typeface="+mn-ea"/>
                <a:cs typeface="+mn-cs"/>
              </a:rPr>
              <a:t> trygg, balansert, </a:t>
            </a:r>
            <a:r>
              <a:rPr lang="nb-NO" sz="1200" b="0" i="0" kern="1200" err="1">
                <a:solidFill>
                  <a:schemeClr val="tx1"/>
                </a:solidFill>
                <a:effectLst/>
                <a:latin typeface="+mn-lt"/>
                <a:ea typeface="+mn-ea"/>
                <a:cs typeface="+mn-cs"/>
              </a:rPr>
              <a:t>læringsfremjande</a:t>
            </a:r>
            <a:r>
              <a:rPr lang="nb-NO" sz="1200" b="0" i="0" kern="1200">
                <a:solidFill>
                  <a:schemeClr val="tx1"/>
                </a:solidFill>
                <a:effectLst/>
                <a:latin typeface="+mn-lt"/>
                <a:ea typeface="+mn-ea"/>
                <a:cs typeface="+mn-cs"/>
              </a:rPr>
              <a:t> måte.</a:t>
            </a:r>
          </a:p>
          <a:p>
            <a:endParaRPr lang="nb-NO"/>
          </a:p>
        </p:txBody>
      </p:sp>
      <p:sp>
        <p:nvSpPr>
          <p:cNvPr id="4" name="Plassholder for lysbildenummer 3"/>
          <p:cNvSpPr>
            <a:spLocks noGrp="1"/>
          </p:cNvSpPr>
          <p:nvPr>
            <p:ph type="sldNum" sz="quarter" idx="5"/>
          </p:nvPr>
        </p:nvSpPr>
        <p:spPr/>
        <p:txBody>
          <a:bodyPr/>
          <a:lstStyle/>
          <a:p>
            <a:fld id="{9D327566-2C96-41ED-A9B9-1744ABC48658}" type="slidenum">
              <a:rPr lang="nb-NO" smtClean="0"/>
              <a:t>8</a:t>
            </a:fld>
            <a:endParaRPr lang="nb-NO"/>
          </a:p>
        </p:txBody>
      </p:sp>
    </p:spTree>
    <p:extLst>
      <p:ext uri="{BB962C8B-B14F-4D97-AF65-F5344CB8AC3E}">
        <p14:creationId xmlns:p14="http://schemas.microsoft.com/office/powerpoint/2010/main" val="3036073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t"/>
            <a:r>
              <a:rPr lang="nb-NO" sz="1200" b="0" i="0" kern="1200">
                <a:solidFill>
                  <a:schemeClr val="tx1"/>
                </a:solidFill>
                <a:effectLst/>
                <a:latin typeface="+mn-lt"/>
                <a:ea typeface="+mn-ea"/>
                <a:cs typeface="+mn-cs"/>
              </a:rPr>
              <a:t>I Kleppskulen møter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eit</a:t>
            </a:r>
            <a:r>
              <a:rPr lang="nb-NO" sz="1200" b="0" i="0" kern="1200">
                <a:solidFill>
                  <a:schemeClr val="tx1"/>
                </a:solidFill>
                <a:effectLst/>
                <a:latin typeface="+mn-lt"/>
                <a:ea typeface="+mn-ea"/>
                <a:cs typeface="+mn-cs"/>
              </a:rPr>
              <a:t> trygt, styrt og alderstilpassa digitalt læringsmiljø.</a:t>
            </a:r>
          </a:p>
          <a:p>
            <a:pPr fontAlgn="t"/>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Alderstilpassa bruk</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Særleg</a:t>
            </a:r>
            <a:r>
              <a:rPr lang="nb-NO" sz="1200" b="0" i="0" kern="1200">
                <a:solidFill>
                  <a:schemeClr val="tx1"/>
                </a:solidFill>
                <a:effectLst/>
                <a:latin typeface="+mn-lt"/>
                <a:ea typeface="+mn-ea"/>
                <a:cs typeface="+mn-cs"/>
              </a:rPr>
              <a:t> på 1.–4. trinn skal digitale </a:t>
            </a:r>
            <a:r>
              <a:rPr lang="nb-NO" sz="1200" b="0" i="0" kern="1200" err="1">
                <a:solidFill>
                  <a:schemeClr val="tx1"/>
                </a:solidFill>
                <a:effectLst/>
                <a:latin typeface="+mn-lt"/>
                <a:ea typeface="+mn-ea"/>
                <a:cs typeface="+mn-cs"/>
              </a:rPr>
              <a:t>einingar</a:t>
            </a:r>
            <a:r>
              <a:rPr lang="nb-NO" sz="1200" b="0" i="0" kern="1200">
                <a:solidFill>
                  <a:schemeClr val="tx1"/>
                </a:solidFill>
                <a:effectLst/>
                <a:latin typeface="+mn-lt"/>
                <a:ea typeface="+mn-ea"/>
                <a:cs typeface="+mn-cs"/>
              </a:rPr>
              <a:t> brukast med varsemd og når det er pedagogisk grunngjeve.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skal møta </a:t>
            </a:r>
            <a:r>
              <a:rPr lang="nb-NO" sz="1200" b="0" i="0" kern="1200" err="1">
                <a:solidFill>
                  <a:schemeClr val="tx1"/>
                </a:solidFill>
                <a:effectLst/>
                <a:latin typeface="+mn-lt"/>
                <a:ea typeface="+mn-ea"/>
                <a:cs typeface="+mn-cs"/>
              </a:rPr>
              <a:t>ein</a:t>
            </a:r>
            <a:r>
              <a:rPr lang="nb-NO" sz="1200" b="0" i="0" kern="1200">
                <a:solidFill>
                  <a:schemeClr val="tx1"/>
                </a:solidFill>
                <a:effectLst/>
                <a:latin typeface="+mn-lt"/>
                <a:ea typeface="+mn-ea"/>
                <a:cs typeface="+mn-cs"/>
              </a:rPr>
              <a:t> variert </a:t>
            </a:r>
            <a:r>
              <a:rPr lang="nb-NO" sz="1200" b="0" i="0" kern="1200" err="1">
                <a:solidFill>
                  <a:schemeClr val="tx1"/>
                </a:solidFill>
                <a:effectLst/>
                <a:latin typeface="+mn-lt"/>
                <a:ea typeface="+mn-ea"/>
                <a:cs typeface="+mn-cs"/>
              </a:rPr>
              <a:t>skulekvardag</a:t>
            </a:r>
            <a:r>
              <a:rPr lang="nb-NO" sz="1200" b="0" i="0" kern="1200">
                <a:solidFill>
                  <a:schemeClr val="tx1"/>
                </a:solidFill>
                <a:effectLst/>
                <a:latin typeface="+mn-lt"/>
                <a:ea typeface="+mn-ea"/>
                <a:cs typeface="+mn-cs"/>
              </a:rPr>
              <a:t> med leik, handskrift, papirbøker, fysisk aktivitet og </a:t>
            </a:r>
            <a:r>
              <a:rPr lang="nb-NO" sz="1200" b="0" i="0" kern="1200" err="1">
                <a:solidFill>
                  <a:schemeClr val="tx1"/>
                </a:solidFill>
                <a:effectLst/>
                <a:latin typeface="+mn-lt"/>
                <a:ea typeface="+mn-ea"/>
                <a:cs typeface="+mn-cs"/>
              </a:rPr>
              <a:t>munnleg</a:t>
            </a:r>
            <a:r>
              <a:rPr lang="nb-NO" sz="1200" b="0" i="0" kern="1200">
                <a:solidFill>
                  <a:schemeClr val="tx1"/>
                </a:solidFill>
                <a:effectLst/>
                <a:latin typeface="+mn-lt"/>
                <a:ea typeface="+mn-ea"/>
                <a:cs typeface="+mn-cs"/>
              </a:rPr>
              <a:t> samhandling i tillegg til digitale verktøy. </a:t>
            </a:r>
            <a:r>
              <a:rPr lang="nb-NO" sz="1200" b="0" i="0" kern="1200" err="1">
                <a:solidFill>
                  <a:schemeClr val="tx1"/>
                </a:solidFill>
                <a:effectLst/>
                <a:latin typeface="+mn-lt"/>
                <a:ea typeface="+mn-ea"/>
                <a:cs typeface="+mn-cs"/>
              </a:rPr>
              <a:t>Ipaden</a:t>
            </a:r>
            <a:r>
              <a:rPr lang="nb-NO" sz="1200" b="0" i="0" kern="1200">
                <a:solidFill>
                  <a:schemeClr val="tx1"/>
                </a:solidFill>
                <a:effectLst/>
                <a:latin typeface="+mn-lt"/>
                <a:ea typeface="+mn-ea"/>
                <a:cs typeface="+mn-cs"/>
              </a:rPr>
              <a:t> til 1.trinn vil ha andre </a:t>
            </a:r>
            <a:r>
              <a:rPr lang="nb-NO" sz="1200" b="0" i="0" kern="1200" err="1">
                <a:solidFill>
                  <a:schemeClr val="tx1"/>
                </a:solidFill>
                <a:effectLst/>
                <a:latin typeface="+mn-lt"/>
                <a:ea typeface="+mn-ea"/>
                <a:cs typeface="+mn-cs"/>
              </a:rPr>
              <a:t>appar</a:t>
            </a:r>
            <a:r>
              <a:rPr lang="nb-NO" sz="1200" b="0" i="0" kern="1200">
                <a:solidFill>
                  <a:schemeClr val="tx1"/>
                </a:solidFill>
                <a:effectLst/>
                <a:latin typeface="+mn-lt"/>
                <a:ea typeface="+mn-ea"/>
                <a:cs typeface="+mn-cs"/>
              </a:rPr>
              <a:t> enn en 8.trinns elev.</a:t>
            </a:r>
          </a:p>
          <a:p>
            <a:pPr fontAlgn="t"/>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Administrerte </a:t>
            </a:r>
            <a:r>
              <a:rPr lang="nb-NO" sz="1200" b="1" i="0" kern="1200" err="1">
                <a:solidFill>
                  <a:schemeClr val="tx1"/>
                </a:solidFill>
                <a:effectLst/>
                <a:latin typeface="+mn-lt"/>
                <a:ea typeface="+mn-ea"/>
                <a:cs typeface="+mn-cs"/>
              </a:rPr>
              <a:t>einingar</a:t>
            </a:r>
            <a:r>
              <a:rPr lang="nb-NO" sz="1200" b="0" i="0" kern="1200">
                <a:solidFill>
                  <a:schemeClr val="tx1"/>
                </a:solidFill>
                <a:effectLst/>
                <a:latin typeface="+mn-lt"/>
                <a:ea typeface="+mn-ea"/>
                <a:cs typeface="+mn-cs"/>
              </a:rPr>
              <a:t>. Alle læringsbrett er administrerte gjennom </a:t>
            </a:r>
            <a:r>
              <a:rPr lang="nb-NO" sz="1200" b="0" i="0" kern="1200" err="1">
                <a:solidFill>
                  <a:schemeClr val="tx1"/>
                </a:solidFill>
                <a:effectLst/>
                <a:latin typeface="+mn-lt"/>
                <a:ea typeface="+mn-ea"/>
                <a:cs typeface="+mn-cs"/>
              </a:rPr>
              <a:t>Jamf</a:t>
            </a:r>
            <a:r>
              <a:rPr lang="nb-NO" sz="1200" b="0" i="0" kern="1200">
                <a:solidFill>
                  <a:schemeClr val="tx1"/>
                </a:solidFill>
                <a:effectLst/>
                <a:latin typeface="+mn-lt"/>
                <a:ea typeface="+mn-ea"/>
                <a:cs typeface="+mn-cs"/>
              </a:rPr>
              <a:t> School. Det betyr at </a:t>
            </a:r>
            <a:r>
              <a:rPr lang="nb-NO" sz="1200" b="0" i="0" kern="1200" err="1">
                <a:solidFill>
                  <a:schemeClr val="tx1"/>
                </a:solidFill>
                <a:effectLst/>
                <a:latin typeface="+mn-lt"/>
                <a:ea typeface="+mn-ea"/>
                <a:cs typeface="+mn-cs"/>
              </a:rPr>
              <a:t>skulen</a:t>
            </a:r>
            <a:r>
              <a:rPr lang="nb-NO" sz="1200" b="0" i="0" kern="1200">
                <a:solidFill>
                  <a:schemeClr val="tx1"/>
                </a:solidFill>
                <a:effectLst/>
                <a:latin typeface="+mn-lt"/>
                <a:ea typeface="+mn-ea"/>
                <a:cs typeface="+mn-cs"/>
              </a:rPr>
              <a:t> styrer </a:t>
            </a:r>
            <a:r>
              <a:rPr lang="nb-NO" sz="1200" b="0" i="0" kern="1200" err="1">
                <a:solidFill>
                  <a:schemeClr val="tx1"/>
                </a:solidFill>
                <a:effectLst/>
                <a:latin typeface="+mn-lt"/>
                <a:ea typeface="+mn-ea"/>
                <a:cs typeface="+mn-cs"/>
              </a:rPr>
              <a:t>innstillingar</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tilgangar</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restriksjonar</a:t>
            </a:r>
            <a:r>
              <a:rPr lang="nb-NO" sz="1200" b="0" i="0" kern="1200">
                <a:solidFill>
                  <a:schemeClr val="tx1"/>
                </a:solidFill>
                <a:effectLst/>
                <a:latin typeface="+mn-lt"/>
                <a:ea typeface="+mn-ea"/>
                <a:cs typeface="+mn-cs"/>
              </a:rPr>
              <a:t> og </a:t>
            </a:r>
            <a:r>
              <a:rPr lang="nb-NO" sz="1200" b="0" i="0" kern="1200" err="1">
                <a:solidFill>
                  <a:schemeClr val="tx1"/>
                </a:solidFill>
                <a:effectLst/>
                <a:latin typeface="+mn-lt"/>
                <a:ea typeface="+mn-ea"/>
                <a:cs typeface="+mn-cs"/>
              </a:rPr>
              <a:t>oppdateringar</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Elevar</a:t>
            </a:r>
            <a:r>
              <a:rPr lang="nb-NO" sz="1200" b="0" i="0" kern="1200">
                <a:solidFill>
                  <a:schemeClr val="tx1"/>
                </a:solidFill>
                <a:effectLst/>
                <a:latin typeface="+mn-lt"/>
                <a:ea typeface="+mn-ea"/>
                <a:cs typeface="+mn-cs"/>
              </a:rPr>
              <a:t> har til dømes </a:t>
            </a:r>
            <a:r>
              <a:rPr lang="nb-NO" sz="1200" b="0" i="0" kern="1200" err="1">
                <a:solidFill>
                  <a:schemeClr val="tx1"/>
                </a:solidFill>
                <a:effectLst/>
                <a:latin typeface="+mn-lt"/>
                <a:ea typeface="+mn-ea"/>
                <a:cs typeface="+mn-cs"/>
              </a:rPr>
              <a:t>ikkje</a:t>
            </a:r>
            <a:r>
              <a:rPr lang="nb-NO" sz="1200" b="0" i="0" kern="1200">
                <a:solidFill>
                  <a:schemeClr val="tx1"/>
                </a:solidFill>
                <a:effectLst/>
                <a:latin typeface="+mn-lt"/>
                <a:ea typeface="+mn-ea"/>
                <a:cs typeface="+mn-cs"/>
              </a:rPr>
              <a:t> tilgang på </a:t>
            </a:r>
            <a:r>
              <a:rPr lang="nb-NO" sz="1200" b="0" i="0" kern="1200" err="1">
                <a:solidFill>
                  <a:schemeClr val="tx1"/>
                </a:solidFill>
                <a:effectLst/>
                <a:latin typeface="+mn-lt"/>
                <a:ea typeface="+mn-ea"/>
                <a:cs typeface="+mn-cs"/>
              </a:rPr>
              <a:t>AppStore</a:t>
            </a:r>
            <a:r>
              <a:rPr lang="nb-NO" sz="1200" b="0" i="0" kern="1200">
                <a:solidFill>
                  <a:schemeClr val="tx1"/>
                </a:solidFill>
                <a:effectLst/>
                <a:latin typeface="+mn-lt"/>
                <a:ea typeface="+mn-ea"/>
                <a:cs typeface="+mn-cs"/>
              </a:rPr>
              <a:t>. Dette gir </a:t>
            </a:r>
            <a:r>
              <a:rPr lang="nb-NO" sz="1200" b="0" i="0" kern="1200" err="1">
                <a:solidFill>
                  <a:schemeClr val="tx1"/>
                </a:solidFill>
                <a:effectLst/>
                <a:latin typeface="+mn-lt"/>
                <a:ea typeface="+mn-ea"/>
                <a:cs typeface="+mn-cs"/>
              </a:rPr>
              <a:t>ein</a:t>
            </a:r>
            <a:r>
              <a:rPr lang="nb-NO" sz="1200" b="0" i="0" kern="1200">
                <a:solidFill>
                  <a:schemeClr val="tx1"/>
                </a:solidFill>
                <a:effectLst/>
                <a:latin typeface="+mn-lt"/>
                <a:ea typeface="+mn-ea"/>
                <a:cs typeface="+mn-cs"/>
              </a:rPr>
              <a:t> trygg og </a:t>
            </a:r>
            <a:r>
              <a:rPr lang="nb-NO" sz="1200" b="0" i="0" kern="1200" err="1">
                <a:solidFill>
                  <a:schemeClr val="tx1"/>
                </a:solidFill>
                <a:effectLst/>
                <a:latin typeface="+mn-lt"/>
                <a:ea typeface="+mn-ea"/>
                <a:cs typeface="+mn-cs"/>
              </a:rPr>
              <a:t>føreseieleg</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skulekvardag</a:t>
            </a:r>
            <a:r>
              <a:rPr lang="nb-NO" sz="1200" b="0" i="0" kern="1200">
                <a:solidFill>
                  <a:schemeClr val="tx1"/>
                </a:solidFill>
                <a:effectLst/>
                <a:latin typeface="+mn-lt"/>
                <a:ea typeface="+mn-ea"/>
                <a:cs typeface="+mn-cs"/>
              </a:rPr>
              <a:t>, og vi unngår at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må </a:t>
            </a:r>
            <a:r>
              <a:rPr lang="nb-NO" sz="1200" b="0" i="0" kern="1200" err="1">
                <a:solidFill>
                  <a:schemeClr val="tx1"/>
                </a:solidFill>
                <a:effectLst/>
                <a:latin typeface="+mn-lt"/>
                <a:ea typeface="+mn-ea"/>
                <a:cs typeface="+mn-cs"/>
              </a:rPr>
              <a:t>forhalda</a:t>
            </a:r>
            <a:r>
              <a:rPr lang="nb-NO" sz="1200" b="0" i="0" kern="1200">
                <a:solidFill>
                  <a:schemeClr val="tx1"/>
                </a:solidFill>
                <a:effectLst/>
                <a:latin typeface="+mn-lt"/>
                <a:ea typeface="+mn-ea"/>
                <a:cs typeface="+mn-cs"/>
              </a:rPr>
              <a:t> seg til </a:t>
            </a:r>
            <a:r>
              <a:rPr lang="nb-NO" sz="1200" b="0" i="0" kern="1200" err="1">
                <a:solidFill>
                  <a:schemeClr val="tx1"/>
                </a:solidFill>
                <a:effectLst/>
                <a:latin typeface="+mn-lt"/>
                <a:ea typeface="+mn-ea"/>
                <a:cs typeface="+mn-cs"/>
              </a:rPr>
              <a:t>eit</a:t>
            </a:r>
            <a:r>
              <a:rPr lang="nb-NO" sz="1200" b="0" i="0" kern="1200">
                <a:solidFill>
                  <a:schemeClr val="tx1"/>
                </a:solidFill>
                <a:effectLst/>
                <a:latin typeface="+mn-lt"/>
                <a:ea typeface="+mn-ea"/>
                <a:cs typeface="+mn-cs"/>
              </a:rPr>
              <a:t> stort og ukontrollert digitalt univers.</a:t>
            </a:r>
          </a:p>
          <a:p>
            <a:pPr fontAlgn="t"/>
            <a:br>
              <a:rPr lang="nb-NO" sz="1200" b="0" i="0" kern="1200">
                <a:solidFill>
                  <a:schemeClr val="tx1"/>
                </a:solidFill>
                <a:effectLst/>
                <a:latin typeface="+mn-lt"/>
                <a:ea typeface="+mn-ea"/>
                <a:cs typeface="+mn-cs"/>
              </a:rPr>
            </a:br>
            <a:r>
              <a:rPr lang="nb-NO" sz="1200" b="1" i="0" kern="1200">
                <a:solidFill>
                  <a:schemeClr val="tx1"/>
                </a:solidFill>
                <a:effectLst/>
                <a:latin typeface="+mn-lt"/>
                <a:ea typeface="+mn-ea"/>
                <a:cs typeface="+mn-cs"/>
              </a:rPr>
              <a:t>Personvern</a:t>
            </a:r>
            <a:r>
              <a:rPr lang="nb-NO" sz="1200" b="0" i="0" kern="1200">
                <a:solidFill>
                  <a:schemeClr val="tx1"/>
                </a:solidFill>
                <a:effectLst/>
                <a:latin typeface="+mn-lt"/>
                <a:ea typeface="+mn-ea"/>
                <a:cs typeface="+mn-cs"/>
              </a:rPr>
              <a:t>. Alle digitale </a:t>
            </a:r>
            <a:r>
              <a:rPr lang="nb-NO" sz="1200" b="0" i="0" kern="1200" err="1">
                <a:solidFill>
                  <a:schemeClr val="tx1"/>
                </a:solidFill>
                <a:effectLst/>
                <a:latin typeface="+mn-lt"/>
                <a:ea typeface="+mn-ea"/>
                <a:cs typeface="+mn-cs"/>
              </a:rPr>
              <a:t>løysingar</a:t>
            </a:r>
            <a:r>
              <a:rPr lang="nb-NO" sz="1200" b="0" i="0" kern="1200">
                <a:solidFill>
                  <a:schemeClr val="tx1"/>
                </a:solidFill>
                <a:effectLst/>
                <a:latin typeface="+mn-lt"/>
                <a:ea typeface="+mn-ea"/>
                <a:cs typeface="+mn-cs"/>
              </a:rPr>
              <a:t> som blir nytta i opplæringa er vurderte med omsyn til personvern og </a:t>
            </a:r>
            <a:r>
              <a:rPr lang="nb-NO" sz="1200" b="0" i="0" kern="1200" err="1">
                <a:solidFill>
                  <a:schemeClr val="tx1"/>
                </a:solidFill>
                <a:effectLst/>
                <a:latin typeface="+mn-lt"/>
                <a:ea typeface="+mn-ea"/>
                <a:cs typeface="+mn-cs"/>
              </a:rPr>
              <a:t>informasjonssikkerheit</a:t>
            </a:r>
            <a:r>
              <a:rPr lang="nb-NO" sz="1200" b="0" i="0" kern="1200">
                <a:solidFill>
                  <a:schemeClr val="tx1"/>
                </a:solidFill>
                <a:effectLst/>
                <a:latin typeface="+mn-lt"/>
                <a:ea typeface="+mn-ea"/>
                <a:cs typeface="+mn-cs"/>
              </a:rPr>
              <a:t>. Det skal </a:t>
            </a:r>
            <a:r>
              <a:rPr lang="nb-NO" sz="1200" b="0" i="0" kern="1200" err="1">
                <a:solidFill>
                  <a:schemeClr val="tx1"/>
                </a:solidFill>
                <a:effectLst/>
                <a:latin typeface="+mn-lt"/>
                <a:ea typeface="+mn-ea"/>
                <a:cs typeface="+mn-cs"/>
              </a:rPr>
              <a:t>vera</a:t>
            </a:r>
            <a:r>
              <a:rPr lang="nb-NO" sz="1200" b="0" i="0" kern="1200">
                <a:solidFill>
                  <a:schemeClr val="tx1"/>
                </a:solidFill>
                <a:effectLst/>
                <a:latin typeface="+mn-lt"/>
                <a:ea typeface="+mn-ea"/>
                <a:cs typeface="+mn-cs"/>
              </a:rPr>
              <a:t> trygt for både </a:t>
            </a:r>
            <a:r>
              <a:rPr lang="nb-NO" sz="1200" b="0" i="0" kern="1200" err="1">
                <a:solidFill>
                  <a:schemeClr val="tx1"/>
                </a:solidFill>
                <a:effectLst/>
                <a:latin typeface="+mn-lt"/>
                <a:ea typeface="+mn-ea"/>
                <a:cs typeface="+mn-cs"/>
              </a:rPr>
              <a:t>elevar</a:t>
            </a:r>
            <a:r>
              <a:rPr lang="nb-NO" sz="1200" b="0" i="0" kern="1200">
                <a:solidFill>
                  <a:schemeClr val="tx1"/>
                </a:solidFill>
                <a:effectLst/>
                <a:latin typeface="+mn-lt"/>
                <a:ea typeface="+mn-ea"/>
                <a:cs typeface="+mn-cs"/>
              </a:rPr>
              <a:t> og </a:t>
            </a:r>
            <a:r>
              <a:rPr lang="nb-NO" sz="1200" b="0" i="0" kern="1200" err="1">
                <a:solidFill>
                  <a:schemeClr val="tx1"/>
                </a:solidFill>
                <a:effectLst/>
                <a:latin typeface="+mn-lt"/>
                <a:ea typeface="+mn-ea"/>
                <a:cs typeface="+mn-cs"/>
              </a:rPr>
              <a:t>føresette</a:t>
            </a:r>
            <a:r>
              <a:rPr lang="nb-NO" sz="1200" b="0" i="0" kern="1200">
                <a:solidFill>
                  <a:schemeClr val="tx1"/>
                </a:solidFill>
                <a:effectLst/>
                <a:latin typeface="+mn-lt"/>
                <a:ea typeface="+mn-ea"/>
                <a:cs typeface="+mn-cs"/>
              </a:rPr>
              <a:t> å </a:t>
            </a:r>
            <a:r>
              <a:rPr lang="nb-NO" sz="1200" b="0" i="0" kern="1200" err="1">
                <a:solidFill>
                  <a:schemeClr val="tx1"/>
                </a:solidFill>
                <a:effectLst/>
                <a:latin typeface="+mn-lt"/>
                <a:ea typeface="+mn-ea"/>
                <a:cs typeface="+mn-cs"/>
              </a:rPr>
              <a:t>vita</a:t>
            </a:r>
            <a:r>
              <a:rPr lang="nb-NO" sz="1200" b="0" i="0" kern="1200">
                <a:solidFill>
                  <a:schemeClr val="tx1"/>
                </a:solidFill>
                <a:effectLst/>
                <a:latin typeface="+mn-lt"/>
                <a:ea typeface="+mn-ea"/>
                <a:cs typeface="+mn-cs"/>
              </a:rPr>
              <a:t> at verktøya som blir brukte i undervisninga er trygge. Blir det behandla </a:t>
            </a:r>
            <a:r>
              <a:rPr lang="nb-NO" sz="1200" b="0" i="0" kern="1200" err="1">
                <a:solidFill>
                  <a:schemeClr val="tx1"/>
                </a:solidFill>
                <a:effectLst/>
                <a:latin typeface="+mn-lt"/>
                <a:ea typeface="+mn-ea"/>
                <a:cs typeface="+mn-cs"/>
              </a:rPr>
              <a:t>personopplysningar</a:t>
            </a:r>
            <a:r>
              <a:rPr lang="nb-NO" sz="1200" b="0" i="0" kern="1200">
                <a:solidFill>
                  <a:schemeClr val="tx1"/>
                </a:solidFill>
                <a:effectLst/>
                <a:latin typeface="+mn-lt"/>
                <a:ea typeface="+mn-ea"/>
                <a:cs typeface="+mn-cs"/>
              </a:rPr>
              <a:t>, har kommen </a:t>
            </a:r>
            <a:r>
              <a:rPr lang="nb-NO" sz="1200" b="0" i="0" kern="1200" err="1">
                <a:solidFill>
                  <a:schemeClr val="tx1"/>
                </a:solidFill>
                <a:effectLst/>
                <a:latin typeface="+mn-lt"/>
                <a:ea typeface="+mn-ea"/>
                <a:cs typeface="+mn-cs"/>
              </a:rPr>
              <a:t>avtalar</a:t>
            </a:r>
            <a:r>
              <a:rPr lang="nb-NO" sz="1200" b="0" i="0" kern="1200">
                <a:solidFill>
                  <a:schemeClr val="tx1"/>
                </a:solidFill>
                <a:effectLst/>
                <a:latin typeface="+mn-lt"/>
                <a:ea typeface="+mn-ea"/>
                <a:cs typeface="+mn-cs"/>
              </a:rPr>
              <a:t> med leverandør om behandlinga av </a:t>
            </a:r>
            <a:r>
              <a:rPr lang="nb-NO" sz="1200" b="0" i="0" kern="1200" err="1">
                <a:solidFill>
                  <a:schemeClr val="tx1"/>
                </a:solidFill>
                <a:effectLst/>
                <a:latin typeface="+mn-lt"/>
                <a:ea typeface="+mn-ea"/>
                <a:cs typeface="+mn-cs"/>
              </a:rPr>
              <a:t>personopplysningane</a:t>
            </a:r>
            <a:r>
              <a:rPr lang="nb-NO" sz="1200" b="0" i="0" kern="1200">
                <a:solidFill>
                  <a:schemeClr val="tx1"/>
                </a:solidFill>
                <a:effectLst/>
                <a:latin typeface="+mn-lt"/>
                <a:ea typeface="+mn-ea"/>
                <a:cs typeface="+mn-cs"/>
              </a:rPr>
              <a:t>. </a:t>
            </a:r>
          </a:p>
          <a:p>
            <a:pPr fontAlgn="t"/>
            <a:br>
              <a:rPr lang="nb-NO" sz="1200" b="0" i="0" kern="1200">
                <a:solidFill>
                  <a:schemeClr val="tx1"/>
                </a:solidFill>
                <a:effectLst/>
                <a:latin typeface="+mn-lt"/>
                <a:ea typeface="+mn-ea"/>
                <a:cs typeface="+mn-cs"/>
              </a:rPr>
            </a:br>
            <a:r>
              <a:rPr lang="nb-NO" sz="1200" b="1" i="0" kern="1200" err="1">
                <a:solidFill>
                  <a:schemeClr val="tx1"/>
                </a:solidFill>
                <a:effectLst/>
                <a:latin typeface="+mn-lt"/>
                <a:ea typeface="+mn-ea"/>
                <a:cs typeface="+mn-cs"/>
              </a:rPr>
              <a:t>Godkjende</a:t>
            </a:r>
            <a:r>
              <a:rPr lang="nb-NO" sz="1200" b="1" i="0" kern="1200">
                <a:solidFill>
                  <a:schemeClr val="tx1"/>
                </a:solidFill>
                <a:effectLst/>
                <a:latin typeface="+mn-lt"/>
                <a:ea typeface="+mn-ea"/>
                <a:cs typeface="+mn-cs"/>
              </a:rPr>
              <a:t> </a:t>
            </a:r>
            <a:r>
              <a:rPr lang="nb-NO" sz="1200" b="1" i="0" kern="1200" err="1">
                <a:solidFill>
                  <a:schemeClr val="tx1"/>
                </a:solidFill>
                <a:effectLst/>
                <a:latin typeface="+mn-lt"/>
                <a:ea typeface="+mn-ea"/>
                <a:cs typeface="+mn-cs"/>
              </a:rPr>
              <a:t>ressursar</a:t>
            </a:r>
            <a:r>
              <a:rPr lang="nb-NO" sz="1200" b="1" i="0" kern="1200">
                <a:solidFill>
                  <a:schemeClr val="tx1"/>
                </a:solidFill>
                <a:effectLst/>
                <a:latin typeface="+mn-lt"/>
                <a:ea typeface="+mn-ea"/>
                <a:cs typeface="+mn-cs"/>
              </a:rPr>
              <a:t>.</a:t>
            </a:r>
            <a:r>
              <a:rPr lang="nb-NO" sz="1200" b="0" i="0" kern="1200">
                <a:solidFill>
                  <a:schemeClr val="tx1"/>
                </a:solidFill>
                <a:effectLst/>
                <a:latin typeface="+mn-lt"/>
                <a:ea typeface="+mn-ea"/>
                <a:cs typeface="+mn-cs"/>
              </a:rPr>
              <a:t> Gjennom kommunen sin ressursportal digital.klepp.kommune.no får tilsette tilgang til </a:t>
            </a:r>
            <a:r>
              <a:rPr lang="nb-NO" sz="1200" b="0" i="0" kern="1200" err="1">
                <a:solidFill>
                  <a:schemeClr val="tx1"/>
                </a:solidFill>
                <a:effectLst/>
                <a:latin typeface="+mn-lt"/>
                <a:ea typeface="+mn-ea"/>
                <a:cs typeface="+mn-cs"/>
              </a:rPr>
              <a:t>læringsressursar</a:t>
            </a:r>
            <a:r>
              <a:rPr lang="nb-NO" sz="1200" b="0" i="0" kern="1200">
                <a:solidFill>
                  <a:schemeClr val="tx1"/>
                </a:solidFill>
                <a:effectLst/>
                <a:latin typeface="+mn-lt"/>
                <a:ea typeface="+mn-ea"/>
                <a:cs typeface="+mn-cs"/>
              </a:rPr>
              <a:t> som er vurderte og </a:t>
            </a:r>
            <a:r>
              <a:rPr lang="nb-NO" sz="1200" b="0" i="0" kern="1200" err="1">
                <a:solidFill>
                  <a:schemeClr val="tx1"/>
                </a:solidFill>
                <a:effectLst/>
                <a:latin typeface="+mn-lt"/>
                <a:ea typeface="+mn-ea"/>
                <a:cs typeface="+mn-cs"/>
              </a:rPr>
              <a:t>godkjende</a:t>
            </a:r>
            <a:r>
              <a:rPr lang="nb-NO" sz="1200" b="0" i="0" kern="1200">
                <a:solidFill>
                  <a:schemeClr val="tx1"/>
                </a:solidFill>
                <a:effectLst/>
                <a:latin typeface="+mn-lt"/>
                <a:ea typeface="+mn-ea"/>
                <a:cs typeface="+mn-cs"/>
              </a:rPr>
              <a:t> for bruk i Kleppskulen. Dette gir tryggleik for at </a:t>
            </a:r>
            <a:r>
              <a:rPr lang="nb-NO" sz="1200" b="0" i="0" kern="1200" err="1">
                <a:solidFill>
                  <a:schemeClr val="tx1"/>
                </a:solidFill>
                <a:effectLst/>
                <a:latin typeface="+mn-lt"/>
                <a:ea typeface="+mn-ea"/>
                <a:cs typeface="+mn-cs"/>
              </a:rPr>
              <a:t>ressursane</a:t>
            </a:r>
            <a:r>
              <a:rPr lang="nb-NO" sz="1200" b="0" i="0" kern="1200">
                <a:solidFill>
                  <a:schemeClr val="tx1"/>
                </a:solidFill>
                <a:effectLst/>
                <a:latin typeface="+mn-lt"/>
                <a:ea typeface="+mn-ea"/>
                <a:cs typeface="+mn-cs"/>
              </a:rPr>
              <a:t> oppfyller krav til personvern og </a:t>
            </a:r>
            <a:r>
              <a:rPr lang="nb-NO" sz="1200" b="0" i="0" kern="1200" err="1">
                <a:solidFill>
                  <a:schemeClr val="tx1"/>
                </a:solidFill>
                <a:effectLst/>
                <a:latin typeface="+mn-lt"/>
                <a:ea typeface="+mn-ea"/>
                <a:cs typeface="+mn-cs"/>
              </a:rPr>
              <a:t>informasjonssikkerheit</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Frå</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hausten</a:t>
            </a:r>
            <a:r>
              <a:rPr lang="nb-NO" sz="1200" b="0" i="0" kern="1200">
                <a:solidFill>
                  <a:schemeClr val="tx1"/>
                </a:solidFill>
                <a:effectLst/>
                <a:latin typeface="+mn-lt"/>
                <a:ea typeface="+mn-ea"/>
                <a:cs typeface="+mn-cs"/>
              </a:rPr>
              <a:t> vil portalen òg </a:t>
            </a:r>
            <a:r>
              <a:rPr lang="nb-NO" sz="1200" b="0" i="0" kern="1200" err="1">
                <a:solidFill>
                  <a:schemeClr val="tx1"/>
                </a:solidFill>
                <a:effectLst/>
                <a:latin typeface="+mn-lt"/>
                <a:ea typeface="+mn-ea"/>
                <a:cs typeface="+mn-cs"/>
              </a:rPr>
              <a:t>vera</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open</a:t>
            </a:r>
            <a:r>
              <a:rPr lang="nb-NO" sz="1200" b="0" i="0" kern="1200">
                <a:solidFill>
                  <a:schemeClr val="tx1"/>
                </a:solidFill>
                <a:effectLst/>
                <a:latin typeface="+mn-lt"/>
                <a:ea typeface="+mn-ea"/>
                <a:cs typeface="+mn-cs"/>
              </a:rPr>
              <a:t> for </a:t>
            </a:r>
            <a:r>
              <a:rPr lang="nb-NO" sz="1200" b="0" i="0" kern="1200" err="1">
                <a:solidFill>
                  <a:schemeClr val="tx1"/>
                </a:solidFill>
                <a:effectLst/>
                <a:latin typeface="+mn-lt"/>
                <a:ea typeface="+mn-ea"/>
                <a:cs typeface="+mn-cs"/>
              </a:rPr>
              <a:t>føresette</a:t>
            </a:r>
            <a:r>
              <a:rPr lang="nb-NO" sz="1200" b="0" i="0" kern="1200">
                <a:solidFill>
                  <a:schemeClr val="tx1"/>
                </a:solidFill>
                <a:effectLst/>
                <a:latin typeface="+mn-lt"/>
                <a:ea typeface="+mn-ea"/>
                <a:cs typeface="+mn-cs"/>
              </a:rPr>
              <a:t>/</a:t>
            </a:r>
            <a:r>
              <a:rPr lang="nb-NO" sz="1200" b="0" i="0" kern="1200" err="1">
                <a:solidFill>
                  <a:schemeClr val="tx1"/>
                </a:solidFill>
                <a:effectLst/>
                <a:latin typeface="+mn-lt"/>
                <a:ea typeface="+mn-ea"/>
                <a:cs typeface="+mn-cs"/>
              </a:rPr>
              <a:t>elevar</a:t>
            </a:r>
            <a:r>
              <a:rPr lang="nb-NO" sz="1200" b="0" i="0" kern="1200">
                <a:solidFill>
                  <a:schemeClr val="tx1"/>
                </a:solidFill>
                <a:effectLst/>
                <a:latin typeface="+mn-lt"/>
                <a:ea typeface="+mn-ea"/>
                <a:cs typeface="+mn-cs"/>
              </a:rPr>
              <a:t>, slik at de kan få informasjon om </a:t>
            </a:r>
            <a:r>
              <a:rPr lang="nb-NO" sz="1200" b="0" i="0" kern="1200" err="1">
                <a:solidFill>
                  <a:schemeClr val="tx1"/>
                </a:solidFill>
                <a:effectLst/>
                <a:latin typeface="+mn-lt"/>
                <a:ea typeface="+mn-ea"/>
                <a:cs typeface="+mn-cs"/>
              </a:rPr>
              <a:t>dei</a:t>
            </a:r>
            <a:r>
              <a:rPr lang="nb-NO" sz="1200" b="0" i="0" kern="1200">
                <a:solidFill>
                  <a:schemeClr val="tx1"/>
                </a:solidFill>
                <a:effectLst/>
                <a:latin typeface="+mn-lt"/>
                <a:ea typeface="+mn-ea"/>
                <a:cs typeface="+mn-cs"/>
              </a:rPr>
              <a:t> digitale verktøya.</a:t>
            </a:r>
          </a:p>
          <a:p>
            <a:pPr fontAlgn="t"/>
            <a:br>
              <a:rPr lang="nb-NO" sz="1200" b="0" i="0" kern="1200">
                <a:solidFill>
                  <a:schemeClr val="tx1"/>
                </a:solidFill>
                <a:effectLst/>
                <a:latin typeface="+mn-lt"/>
                <a:ea typeface="+mn-ea"/>
                <a:cs typeface="+mn-cs"/>
              </a:rPr>
            </a:br>
            <a:r>
              <a:rPr lang="nb-NO" sz="1200" b="1" i="0" kern="1200">
                <a:solidFill>
                  <a:schemeClr val="tx1"/>
                </a:solidFill>
                <a:effectLst/>
                <a:latin typeface="+mn-lt"/>
                <a:ea typeface="+mn-ea"/>
                <a:cs typeface="+mn-cs"/>
              </a:rPr>
              <a:t>Nettfilter. </a:t>
            </a:r>
            <a:r>
              <a:rPr lang="nb-NO" sz="1200" b="0" i="0" kern="1200">
                <a:solidFill>
                  <a:schemeClr val="tx1"/>
                </a:solidFill>
                <a:effectLst/>
                <a:latin typeface="+mn-lt"/>
                <a:ea typeface="+mn-ea"/>
                <a:cs typeface="+mn-cs"/>
              </a:rPr>
              <a:t>Gjennom </a:t>
            </a:r>
            <a:r>
              <a:rPr lang="nb-NO" sz="1200" b="0" i="0" kern="1200" err="1">
                <a:solidFill>
                  <a:schemeClr val="tx1"/>
                </a:solidFill>
                <a:effectLst/>
                <a:latin typeface="+mn-lt"/>
                <a:ea typeface="+mn-ea"/>
                <a:cs typeface="+mn-cs"/>
              </a:rPr>
              <a:t>Jamf</a:t>
            </a:r>
            <a:r>
              <a:rPr lang="nb-NO" sz="1200" b="0" i="0" kern="1200">
                <a:solidFill>
                  <a:schemeClr val="tx1"/>
                </a:solidFill>
                <a:effectLst/>
                <a:latin typeface="+mn-lt"/>
                <a:ea typeface="+mn-ea"/>
                <a:cs typeface="+mn-cs"/>
              </a:rPr>
              <a:t> Safe </a:t>
            </a:r>
            <a:r>
              <a:rPr lang="nb-NO" sz="1200" b="0" i="0" kern="1200" err="1">
                <a:solidFill>
                  <a:schemeClr val="tx1"/>
                </a:solidFill>
                <a:effectLst/>
                <a:latin typeface="+mn-lt"/>
                <a:ea typeface="+mn-ea"/>
                <a:cs typeface="+mn-cs"/>
              </a:rPr>
              <a:t>Internet</a:t>
            </a:r>
            <a:r>
              <a:rPr lang="nb-NO" sz="1200" b="0" i="0" kern="1200">
                <a:solidFill>
                  <a:schemeClr val="tx1"/>
                </a:solidFill>
                <a:effectLst/>
                <a:latin typeface="+mn-lt"/>
                <a:ea typeface="+mn-ea"/>
                <a:cs typeface="+mn-cs"/>
              </a:rPr>
              <a:t> og kommunen sine </a:t>
            </a:r>
            <a:r>
              <a:rPr lang="nb-NO" sz="1200" b="0" i="0" kern="1200" err="1">
                <a:solidFill>
                  <a:schemeClr val="tx1"/>
                </a:solidFill>
                <a:effectLst/>
                <a:latin typeface="+mn-lt"/>
                <a:ea typeface="+mn-ea"/>
                <a:cs typeface="+mn-cs"/>
              </a:rPr>
              <a:t>tryggleiksløysingar</a:t>
            </a:r>
            <a:r>
              <a:rPr lang="nb-NO" sz="1200" b="0" i="0" kern="1200">
                <a:solidFill>
                  <a:schemeClr val="tx1"/>
                </a:solidFill>
                <a:effectLst/>
                <a:latin typeface="+mn-lt"/>
                <a:ea typeface="+mn-ea"/>
                <a:cs typeface="+mn-cs"/>
              </a:rPr>
              <a:t> får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alderstilpassa tilgang til </a:t>
            </a:r>
            <a:r>
              <a:rPr lang="nb-NO" sz="1200" b="0" i="0" kern="1200" err="1">
                <a:solidFill>
                  <a:schemeClr val="tx1"/>
                </a:solidFill>
                <a:effectLst/>
                <a:latin typeface="+mn-lt"/>
                <a:ea typeface="+mn-ea"/>
                <a:cs typeface="+mn-cs"/>
              </a:rPr>
              <a:t>nettinnhald</a:t>
            </a:r>
            <a:r>
              <a:rPr lang="nb-NO" sz="1200" b="0" i="0" kern="1200">
                <a:solidFill>
                  <a:schemeClr val="tx1"/>
                </a:solidFill>
                <a:effectLst/>
                <a:latin typeface="+mn-lt"/>
                <a:ea typeface="+mn-ea"/>
                <a:cs typeface="+mn-cs"/>
              </a:rPr>
              <a:t>. På </a:t>
            </a:r>
            <a:r>
              <a:rPr lang="nb-NO" sz="1200" b="0" i="0" kern="1200" err="1">
                <a:solidFill>
                  <a:schemeClr val="tx1"/>
                </a:solidFill>
                <a:effectLst/>
                <a:latin typeface="+mn-lt"/>
                <a:ea typeface="+mn-ea"/>
                <a:cs typeface="+mn-cs"/>
              </a:rPr>
              <a:t>dei</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lågaste</a:t>
            </a:r>
            <a:r>
              <a:rPr lang="nb-NO" sz="1200" b="0" i="0" kern="1200">
                <a:solidFill>
                  <a:schemeClr val="tx1"/>
                </a:solidFill>
                <a:effectLst/>
                <a:latin typeface="+mn-lt"/>
                <a:ea typeface="+mn-ea"/>
                <a:cs typeface="+mn-cs"/>
              </a:rPr>
              <a:t> trinna er tilgangen </a:t>
            </a:r>
            <a:r>
              <a:rPr lang="nb-NO" sz="1200" b="0" i="0" kern="1200" err="1">
                <a:solidFill>
                  <a:schemeClr val="tx1"/>
                </a:solidFill>
                <a:effectLst/>
                <a:latin typeface="+mn-lt"/>
                <a:ea typeface="+mn-ea"/>
                <a:cs typeface="+mn-cs"/>
              </a:rPr>
              <a:t>meir</a:t>
            </a:r>
            <a:r>
              <a:rPr lang="nb-NO" sz="1200" b="0" i="0" kern="1200">
                <a:solidFill>
                  <a:schemeClr val="tx1"/>
                </a:solidFill>
                <a:effectLst/>
                <a:latin typeface="+mn-lt"/>
                <a:ea typeface="+mn-ea"/>
                <a:cs typeface="+mn-cs"/>
              </a:rPr>
              <a:t> avgrensa, </a:t>
            </a:r>
            <a:r>
              <a:rPr lang="nb-NO" sz="1200" b="0" i="0" kern="1200" err="1">
                <a:solidFill>
                  <a:schemeClr val="tx1"/>
                </a:solidFill>
                <a:effectLst/>
                <a:latin typeface="+mn-lt"/>
                <a:ea typeface="+mn-ea"/>
                <a:cs typeface="+mn-cs"/>
              </a:rPr>
              <a:t>medan</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gradvis får større ansvar etter kvart som </a:t>
            </a:r>
            <a:r>
              <a:rPr lang="nb-NO" sz="1200" b="0" i="0" kern="1200" err="1">
                <a:solidFill>
                  <a:schemeClr val="tx1"/>
                </a:solidFill>
                <a:effectLst/>
                <a:latin typeface="+mn-lt"/>
                <a:ea typeface="+mn-ea"/>
                <a:cs typeface="+mn-cs"/>
              </a:rPr>
              <a:t>dei</a:t>
            </a:r>
            <a:r>
              <a:rPr lang="nb-NO" sz="1200" b="0" i="0" kern="1200">
                <a:solidFill>
                  <a:schemeClr val="tx1"/>
                </a:solidFill>
                <a:effectLst/>
                <a:latin typeface="+mn-lt"/>
                <a:ea typeface="+mn-ea"/>
                <a:cs typeface="+mn-cs"/>
              </a:rPr>
              <a:t> blir eldre og </a:t>
            </a:r>
            <a:r>
              <a:rPr lang="nb-NO" sz="1200" b="0" i="0" kern="1200" err="1">
                <a:solidFill>
                  <a:schemeClr val="tx1"/>
                </a:solidFill>
                <a:effectLst/>
                <a:latin typeface="+mn-lt"/>
                <a:ea typeface="+mn-ea"/>
                <a:cs typeface="+mn-cs"/>
              </a:rPr>
              <a:t>utviklar</a:t>
            </a:r>
            <a:r>
              <a:rPr lang="nb-NO" sz="1200" b="0" i="0" kern="1200">
                <a:solidFill>
                  <a:schemeClr val="tx1"/>
                </a:solidFill>
                <a:effectLst/>
                <a:latin typeface="+mn-lt"/>
                <a:ea typeface="+mn-ea"/>
                <a:cs typeface="+mn-cs"/>
              </a:rPr>
              <a:t> digital dømmekraft.</a:t>
            </a:r>
          </a:p>
          <a:p>
            <a:pPr fontAlgn="t"/>
            <a:br>
              <a:rPr lang="nb-NO" sz="1200" b="0" i="0" kern="1200">
                <a:solidFill>
                  <a:schemeClr val="tx1"/>
                </a:solidFill>
                <a:effectLst/>
                <a:latin typeface="+mn-lt"/>
                <a:ea typeface="+mn-ea"/>
                <a:cs typeface="+mn-cs"/>
              </a:rPr>
            </a:br>
            <a:br>
              <a:rPr lang="nb-NO" sz="1200" b="0" i="0" kern="1200">
                <a:solidFill>
                  <a:schemeClr val="tx1"/>
                </a:solidFill>
                <a:effectLst/>
                <a:latin typeface="+mn-lt"/>
                <a:ea typeface="+mn-ea"/>
                <a:cs typeface="+mn-cs"/>
              </a:rPr>
            </a:br>
            <a:r>
              <a:rPr lang="nb-NO" sz="1200" b="0" i="0" kern="1200">
                <a:solidFill>
                  <a:schemeClr val="tx1"/>
                </a:solidFill>
                <a:effectLst/>
                <a:latin typeface="+mn-lt"/>
                <a:ea typeface="+mn-ea"/>
                <a:cs typeface="+mn-cs"/>
              </a:rPr>
              <a:t>I tillegg </a:t>
            </a:r>
            <a:r>
              <a:rPr lang="nb-NO" sz="1200" b="0" i="0" kern="1200" err="1">
                <a:solidFill>
                  <a:schemeClr val="tx1"/>
                </a:solidFill>
                <a:effectLst/>
                <a:latin typeface="+mn-lt"/>
                <a:ea typeface="+mn-ea"/>
                <a:cs typeface="+mn-cs"/>
              </a:rPr>
              <a:t>nyttar</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lærarane</a:t>
            </a:r>
            <a:r>
              <a:rPr lang="nb-NO" sz="1200" b="0" i="0" kern="1200">
                <a:solidFill>
                  <a:schemeClr val="tx1"/>
                </a:solidFill>
                <a:effectLst/>
                <a:latin typeface="+mn-lt"/>
                <a:ea typeface="+mn-ea"/>
                <a:cs typeface="+mn-cs"/>
              </a:rPr>
              <a:t> verktøy som </a:t>
            </a:r>
            <a:r>
              <a:rPr lang="nb-NO" sz="1200" b="0" i="0" kern="1200" err="1">
                <a:solidFill>
                  <a:schemeClr val="tx1"/>
                </a:solidFill>
                <a:effectLst/>
                <a:latin typeface="+mn-lt"/>
                <a:ea typeface="+mn-ea"/>
                <a:cs typeface="+mn-cs"/>
              </a:rPr>
              <a:t>Jamf</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Teacher</a:t>
            </a:r>
            <a:r>
              <a:rPr lang="nb-NO" sz="1200" b="0" i="0" kern="1200">
                <a:solidFill>
                  <a:schemeClr val="tx1"/>
                </a:solidFill>
                <a:effectLst/>
                <a:latin typeface="+mn-lt"/>
                <a:ea typeface="+mn-ea"/>
                <a:cs typeface="+mn-cs"/>
              </a:rPr>
              <a:t>, som </a:t>
            </a:r>
            <a:r>
              <a:rPr lang="nb-NO" sz="1200" b="0" i="0" kern="1200" err="1">
                <a:solidFill>
                  <a:schemeClr val="tx1"/>
                </a:solidFill>
                <a:effectLst/>
                <a:latin typeface="+mn-lt"/>
                <a:ea typeface="+mn-ea"/>
                <a:cs typeface="+mn-cs"/>
              </a:rPr>
              <a:t>gjer</a:t>
            </a:r>
            <a:r>
              <a:rPr lang="nb-NO" sz="1200" b="0" i="0" kern="1200">
                <a:solidFill>
                  <a:schemeClr val="tx1"/>
                </a:solidFill>
                <a:effectLst/>
                <a:latin typeface="+mn-lt"/>
                <a:ea typeface="+mn-ea"/>
                <a:cs typeface="+mn-cs"/>
              </a:rPr>
              <a:t> det </a:t>
            </a:r>
            <a:r>
              <a:rPr lang="nb-NO" sz="1200" b="0" i="0" kern="1200" err="1">
                <a:solidFill>
                  <a:schemeClr val="tx1"/>
                </a:solidFill>
                <a:effectLst/>
                <a:latin typeface="+mn-lt"/>
                <a:ea typeface="+mn-ea"/>
                <a:cs typeface="+mn-cs"/>
              </a:rPr>
              <a:t>mogleg</a:t>
            </a:r>
            <a:r>
              <a:rPr lang="nb-NO" sz="1200" b="0" i="0" kern="1200">
                <a:solidFill>
                  <a:schemeClr val="tx1"/>
                </a:solidFill>
                <a:effectLst/>
                <a:latin typeface="+mn-lt"/>
                <a:ea typeface="+mn-ea"/>
                <a:cs typeface="+mn-cs"/>
              </a:rPr>
              <a:t> å rettleia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undervegs, styra kva </a:t>
            </a:r>
            <a:r>
              <a:rPr lang="nb-NO" sz="1200" b="0" i="0" kern="1200" err="1">
                <a:solidFill>
                  <a:schemeClr val="tx1"/>
                </a:solidFill>
                <a:effectLst/>
                <a:latin typeface="+mn-lt"/>
                <a:ea typeface="+mn-ea"/>
                <a:cs typeface="+mn-cs"/>
              </a:rPr>
              <a:t>ressursar</a:t>
            </a:r>
            <a:r>
              <a:rPr lang="nb-NO" sz="1200" b="0" i="0" kern="1200">
                <a:solidFill>
                  <a:schemeClr val="tx1"/>
                </a:solidFill>
                <a:effectLst/>
                <a:latin typeface="+mn-lt"/>
                <a:ea typeface="+mn-ea"/>
                <a:cs typeface="+mn-cs"/>
              </a:rPr>
              <a:t> som skal brukast i undervisninga og skapa ro og fokus når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arbeider digitalt.</a:t>
            </a:r>
          </a:p>
          <a:p>
            <a:pPr fontAlgn="t"/>
            <a:endParaRPr lang="nb-NO" sz="1200" b="0" i="0" kern="1200">
              <a:solidFill>
                <a:schemeClr val="tx1"/>
              </a:solidFill>
              <a:effectLst/>
              <a:latin typeface="+mn-lt"/>
              <a:ea typeface="+mn-ea"/>
              <a:cs typeface="+mn-cs"/>
            </a:endParaRPr>
          </a:p>
          <a:p>
            <a:pPr fontAlgn="t"/>
            <a:r>
              <a:rPr lang="nb-NO" sz="1200" b="0" i="0" kern="1200">
                <a:solidFill>
                  <a:schemeClr val="tx1"/>
                </a:solidFill>
                <a:effectLst/>
                <a:latin typeface="+mn-lt"/>
                <a:ea typeface="+mn-ea"/>
                <a:cs typeface="+mn-cs"/>
              </a:rPr>
              <a:t>Målet med alt dette er </a:t>
            </a:r>
            <a:r>
              <a:rPr lang="nb-NO" sz="1200" b="0" i="0" kern="1200" err="1">
                <a:solidFill>
                  <a:schemeClr val="tx1"/>
                </a:solidFill>
                <a:effectLst/>
                <a:latin typeface="+mn-lt"/>
                <a:ea typeface="+mn-ea"/>
                <a:cs typeface="+mn-cs"/>
              </a:rPr>
              <a:t>ikkje</a:t>
            </a:r>
            <a:r>
              <a:rPr lang="nb-NO" sz="1200" b="0" i="0" kern="1200">
                <a:solidFill>
                  <a:schemeClr val="tx1"/>
                </a:solidFill>
                <a:effectLst/>
                <a:latin typeface="+mn-lt"/>
                <a:ea typeface="+mn-ea"/>
                <a:cs typeface="+mn-cs"/>
              </a:rPr>
              <a:t> å </a:t>
            </a:r>
            <a:r>
              <a:rPr lang="nb-NO" sz="1200" b="0" i="0" kern="1200" err="1">
                <a:solidFill>
                  <a:schemeClr val="tx1"/>
                </a:solidFill>
                <a:effectLst/>
                <a:latin typeface="+mn-lt"/>
                <a:ea typeface="+mn-ea"/>
                <a:cs typeface="+mn-cs"/>
              </a:rPr>
              <a:t>kontrollera</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Målet er å </a:t>
            </a:r>
            <a:r>
              <a:rPr lang="nb-NO" sz="1200" b="0" i="0" kern="1200" err="1">
                <a:solidFill>
                  <a:schemeClr val="tx1"/>
                </a:solidFill>
                <a:effectLst/>
                <a:latin typeface="+mn-lt"/>
                <a:ea typeface="+mn-ea"/>
                <a:cs typeface="+mn-cs"/>
              </a:rPr>
              <a:t>leggja</a:t>
            </a:r>
            <a:r>
              <a:rPr lang="nb-NO" sz="1200" b="0" i="0" kern="1200">
                <a:solidFill>
                  <a:schemeClr val="tx1"/>
                </a:solidFill>
                <a:effectLst/>
                <a:latin typeface="+mn-lt"/>
                <a:ea typeface="+mn-ea"/>
                <a:cs typeface="+mn-cs"/>
              </a:rPr>
              <a:t> til rette for læring, tryggleik og gradvis utvikling av digital kompetanse. </a:t>
            </a:r>
          </a:p>
          <a:p>
            <a:endParaRPr lang="nb-NO"/>
          </a:p>
        </p:txBody>
      </p:sp>
      <p:sp>
        <p:nvSpPr>
          <p:cNvPr id="4" name="Plassholder for lysbildenummer 3"/>
          <p:cNvSpPr>
            <a:spLocks noGrp="1"/>
          </p:cNvSpPr>
          <p:nvPr>
            <p:ph type="sldNum" sz="quarter" idx="5"/>
          </p:nvPr>
        </p:nvSpPr>
        <p:spPr/>
        <p:txBody>
          <a:bodyPr/>
          <a:lstStyle/>
          <a:p>
            <a:fld id="{9D327566-2C96-41ED-A9B9-1744ABC48658}" type="slidenum">
              <a:rPr lang="nb-NO" smtClean="0"/>
              <a:t>9</a:t>
            </a:fld>
            <a:endParaRPr lang="nb-NO"/>
          </a:p>
        </p:txBody>
      </p:sp>
    </p:spTree>
    <p:extLst>
      <p:ext uri="{BB962C8B-B14F-4D97-AF65-F5344CB8AC3E}">
        <p14:creationId xmlns:p14="http://schemas.microsoft.com/office/powerpoint/2010/main" val="3235074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t"/>
            <a:r>
              <a:rPr lang="nb-NO" sz="1200" b="1" i="0" kern="1200">
                <a:solidFill>
                  <a:schemeClr val="tx1"/>
                </a:solidFill>
                <a:effectLst/>
                <a:latin typeface="+mn-lt"/>
                <a:ea typeface="+mn-ea"/>
                <a:cs typeface="+mn-cs"/>
              </a:rPr>
              <a:t>Flyt Foresatt </a:t>
            </a:r>
            <a:r>
              <a:rPr lang="nb-NO" sz="1200" b="0" i="0" kern="1200">
                <a:solidFill>
                  <a:schemeClr val="tx1"/>
                </a:solidFill>
                <a:effectLst/>
                <a:latin typeface="+mn-lt"/>
                <a:ea typeface="+mn-ea"/>
                <a:cs typeface="+mn-cs"/>
              </a:rPr>
              <a:t>er den nye appen for </a:t>
            </a:r>
            <a:r>
              <a:rPr lang="nb-NO" sz="1200" b="0" i="0" kern="1200" err="1">
                <a:solidFill>
                  <a:schemeClr val="tx1"/>
                </a:solidFill>
                <a:effectLst/>
                <a:latin typeface="+mn-lt"/>
                <a:ea typeface="+mn-ea"/>
                <a:cs typeface="+mn-cs"/>
              </a:rPr>
              <a:t>føresette</a:t>
            </a:r>
            <a:r>
              <a:rPr lang="nb-NO" sz="1200" b="0" i="0" kern="1200">
                <a:solidFill>
                  <a:schemeClr val="tx1"/>
                </a:solidFill>
                <a:effectLst/>
                <a:latin typeface="+mn-lt"/>
                <a:ea typeface="+mn-ea"/>
                <a:cs typeface="+mn-cs"/>
              </a:rPr>
              <a:t> og </a:t>
            </a:r>
            <a:r>
              <a:rPr lang="nb-NO" sz="1200" b="0" i="0" kern="1200" err="1">
                <a:solidFill>
                  <a:schemeClr val="tx1"/>
                </a:solidFill>
                <a:effectLst/>
                <a:latin typeface="+mn-lt"/>
                <a:ea typeface="+mn-ea"/>
                <a:cs typeface="+mn-cs"/>
              </a:rPr>
              <a:t>erstattar</a:t>
            </a:r>
            <a:r>
              <a:rPr lang="nb-NO" sz="1200" b="0" i="0" kern="1200">
                <a:solidFill>
                  <a:schemeClr val="tx1"/>
                </a:solidFill>
                <a:effectLst/>
                <a:latin typeface="+mn-lt"/>
                <a:ea typeface="+mn-ea"/>
                <a:cs typeface="+mn-cs"/>
              </a:rPr>
              <a:t> Min Skole-appen.</a:t>
            </a:r>
          </a:p>
          <a:p>
            <a:pPr fontAlgn="t"/>
            <a:r>
              <a:rPr lang="nb-NO" sz="1200" b="0" i="0" kern="1200">
                <a:solidFill>
                  <a:schemeClr val="tx1"/>
                </a:solidFill>
                <a:effectLst/>
                <a:latin typeface="+mn-lt"/>
                <a:ea typeface="+mn-ea"/>
                <a:cs typeface="+mn-cs"/>
              </a:rPr>
              <a:t>Med Flyt Foresatt kan du sende og motta </a:t>
            </a:r>
            <a:r>
              <a:rPr lang="nb-NO" sz="1200" b="0" i="0" kern="1200" err="1">
                <a:solidFill>
                  <a:schemeClr val="tx1"/>
                </a:solidFill>
                <a:effectLst/>
                <a:latin typeface="+mn-lt"/>
                <a:ea typeface="+mn-ea"/>
                <a:cs typeface="+mn-cs"/>
              </a:rPr>
              <a:t>meldingar</a:t>
            </a:r>
            <a:r>
              <a:rPr lang="nb-NO" sz="1200" b="0" i="0" kern="1200">
                <a:solidFill>
                  <a:schemeClr val="tx1"/>
                </a:solidFill>
                <a:effectLst/>
                <a:latin typeface="+mn-lt"/>
                <a:ea typeface="+mn-ea"/>
                <a:cs typeface="+mn-cs"/>
              </a:rPr>
              <a:t>, melde </a:t>
            </a:r>
            <a:r>
              <a:rPr lang="nb-NO" sz="1200" b="0" i="0" kern="1200" err="1">
                <a:solidFill>
                  <a:schemeClr val="tx1"/>
                </a:solidFill>
                <a:effectLst/>
                <a:latin typeface="+mn-lt"/>
                <a:ea typeface="+mn-ea"/>
                <a:cs typeface="+mn-cs"/>
              </a:rPr>
              <a:t>fråvær</a:t>
            </a:r>
            <a:r>
              <a:rPr lang="nb-NO" sz="1200" b="0" i="0" kern="1200">
                <a:solidFill>
                  <a:schemeClr val="tx1"/>
                </a:solidFill>
                <a:effectLst/>
                <a:latin typeface="+mn-lt"/>
                <a:ea typeface="+mn-ea"/>
                <a:cs typeface="+mn-cs"/>
              </a:rPr>
              <a:t>, sjå SFO-informasjon og få tilgang til viktig informasjon om barnet.</a:t>
            </a:r>
          </a:p>
          <a:p>
            <a:pPr marL="0" marR="0" lvl="0" indent="0" algn="l" defTabSz="914400" rtl="0" eaLnBrk="1" fontAlgn="t" latinLnBrk="0" hangingPunct="1">
              <a:lnSpc>
                <a:spcPct val="100000"/>
              </a:lnSpc>
              <a:spcBef>
                <a:spcPts val="0"/>
              </a:spcBef>
              <a:spcAft>
                <a:spcPts val="0"/>
              </a:spcAft>
              <a:buClrTx/>
              <a:buSzTx/>
              <a:buFontTx/>
              <a:buNone/>
              <a:tabLst/>
              <a:defRPr/>
            </a:pPr>
            <a:r>
              <a:rPr lang="nb-NO" sz="1200" b="0" i="0" kern="1200">
                <a:solidFill>
                  <a:schemeClr val="tx1"/>
                </a:solidFill>
                <a:effectLst/>
                <a:latin typeface="+mn-lt"/>
                <a:ea typeface="+mn-ea"/>
                <a:cs typeface="+mn-cs"/>
              </a:rPr>
              <a:t>Vi </a:t>
            </a:r>
            <a:r>
              <a:rPr lang="nb-NO" sz="1200" b="0" i="0" kern="1200" err="1">
                <a:solidFill>
                  <a:schemeClr val="tx1"/>
                </a:solidFill>
                <a:effectLst/>
                <a:latin typeface="+mn-lt"/>
                <a:ea typeface="+mn-ea"/>
                <a:cs typeface="+mn-cs"/>
              </a:rPr>
              <a:t>ønskjer</a:t>
            </a:r>
            <a:r>
              <a:rPr lang="nb-NO" sz="1200" b="0" i="0" kern="1200">
                <a:solidFill>
                  <a:schemeClr val="tx1"/>
                </a:solidFill>
                <a:effectLst/>
                <a:latin typeface="+mn-lt"/>
                <a:ea typeface="+mn-ea"/>
                <a:cs typeface="+mn-cs"/>
              </a:rPr>
              <a:t> at alle </a:t>
            </a:r>
            <a:r>
              <a:rPr lang="nb-NO" sz="1200" b="0" i="0" kern="1200" err="1">
                <a:solidFill>
                  <a:schemeClr val="tx1"/>
                </a:solidFill>
                <a:effectLst/>
                <a:latin typeface="+mn-lt"/>
                <a:ea typeface="+mn-ea"/>
                <a:cs typeface="+mn-cs"/>
              </a:rPr>
              <a:t>føresette</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lastar</a:t>
            </a:r>
            <a:r>
              <a:rPr lang="nb-NO" sz="1200" b="0" i="0" kern="1200">
                <a:solidFill>
                  <a:schemeClr val="tx1"/>
                </a:solidFill>
                <a:effectLst/>
                <a:latin typeface="+mn-lt"/>
                <a:ea typeface="+mn-ea"/>
                <a:cs typeface="+mn-cs"/>
              </a:rPr>
              <a:t> ned og tek appen i bruk.</a:t>
            </a:r>
            <a:br>
              <a:rPr lang="nb-NO" sz="1200" b="1" i="0" kern="1200">
                <a:solidFill>
                  <a:schemeClr val="tx1"/>
                </a:solidFill>
                <a:effectLst/>
                <a:latin typeface="+mn-lt"/>
                <a:ea typeface="+mn-ea"/>
                <a:cs typeface="+mn-cs"/>
              </a:rPr>
            </a:br>
            <a:br>
              <a:rPr lang="nb-NO" sz="1200" b="1" i="0" kern="1200">
                <a:solidFill>
                  <a:schemeClr val="tx1"/>
                </a:solidFill>
                <a:effectLst/>
                <a:latin typeface="+mn-lt"/>
                <a:ea typeface="+mn-ea"/>
                <a:cs typeface="+mn-cs"/>
              </a:rPr>
            </a:br>
            <a:r>
              <a:rPr lang="nb-NO" sz="1200" b="1" i="0" kern="1200" err="1">
                <a:solidFill>
                  <a:schemeClr val="tx1"/>
                </a:solidFill>
                <a:effectLst/>
                <a:latin typeface="+mn-lt"/>
                <a:ea typeface="+mn-ea"/>
                <a:cs typeface="+mn-cs"/>
              </a:rPr>
              <a:t>Jamf</a:t>
            </a:r>
            <a:r>
              <a:rPr lang="nb-NO" sz="1200" b="1" i="0" kern="1200">
                <a:solidFill>
                  <a:schemeClr val="tx1"/>
                </a:solidFill>
                <a:effectLst/>
                <a:latin typeface="+mn-lt"/>
                <a:ea typeface="+mn-ea"/>
                <a:cs typeface="+mn-cs"/>
              </a:rPr>
              <a:t> </a:t>
            </a:r>
            <a:r>
              <a:rPr lang="nb-NO" sz="1200" b="1" i="0" kern="1200" err="1">
                <a:solidFill>
                  <a:schemeClr val="tx1"/>
                </a:solidFill>
                <a:effectLst/>
                <a:latin typeface="+mn-lt"/>
                <a:ea typeface="+mn-ea"/>
                <a:cs typeface="+mn-cs"/>
              </a:rPr>
              <a:t>Parent</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eit</a:t>
            </a:r>
            <a:r>
              <a:rPr lang="nb-NO" sz="1200" b="0" i="0" kern="1200">
                <a:solidFill>
                  <a:schemeClr val="tx1"/>
                </a:solidFill>
                <a:effectLst/>
                <a:latin typeface="+mn-lt"/>
                <a:ea typeface="+mn-ea"/>
                <a:cs typeface="+mn-cs"/>
              </a:rPr>
              <a:t> nytt </a:t>
            </a:r>
            <a:r>
              <a:rPr lang="nb-NO" sz="1200" b="0" i="0" kern="1200" err="1">
                <a:solidFill>
                  <a:schemeClr val="tx1"/>
                </a:solidFill>
                <a:effectLst/>
                <a:latin typeface="+mn-lt"/>
                <a:ea typeface="+mn-ea"/>
                <a:cs typeface="+mn-cs"/>
              </a:rPr>
              <a:t>tilbod</a:t>
            </a:r>
            <a:r>
              <a:rPr lang="nb-NO" sz="1200" b="0" i="0" kern="1200">
                <a:solidFill>
                  <a:schemeClr val="tx1"/>
                </a:solidFill>
                <a:effectLst/>
                <a:latin typeface="+mn-lt"/>
                <a:ea typeface="+mn-ea"/>
                <a:cs typeface="+mn-cs"/>
              </a:rPr>
              <a:t> til </a:t>
            </a:r>
            <a:r>
              <a:rPr lang="nb-NO" sz="1200" b="0" i="0" kern="1200" err="1">
                <a:solidFill>
                  <a:schemeClr val="tx1"/>
                </a:solidFill>
                <a:effectLst/>
                <a:latin typeface="+mn-lt"/>
                <a:ea typeface="+mn-ea"/>
                <a:cs typeface="+mn-cs"/>
              </a:rPr>
              <a:t>føresette</a:t>
            </a:r>
            <a:r>
              <a:rPr lang="nb-NO" sz="1200" b="0" i="0" kern="1200">
                <a:solidFill>
                  <a:schemeClr val="tx1"/>
                </a:solidFill>
                <a:effectLst/>
                <a:latin typeface="+mn-lt"/>
                <a:ea typeface="+mn-ea"/>
                <a:cs typeface="+mn-cs"/>
              </a:rPr>
              <a:t> som </a:t>
            </a:r>
            <a:r>
              <a:rPr lang="nb-NO" sz="1200" b="0" i="0" kern="1200" err="1">
                <a:solidFill>
                  <a:schemeClr val="tx1"/>
                </a:solidFill>
                <a:effectLst/>
                <a:latin typeface="+mn-lt"/>
                <a:ea typeface="+mn-ea"/>
                <a:cs typeface="+mn-cs"/>
              </a:rPr>
              <a:t>ønskjer</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meir</a:t>
            </a:r>
            <a:r>
              <a:rPr lang="nb-NO" sz="1200" b="0" i="0" kern="1200">
                <a:solidFill>
                  <a:schemeClr val="tx1"/>
                </a:solidFill>
                <a:effectLst/>
                <a:latin typeface="+mn-lt"/>
                <a:ea typeface="+mn-ea"/>
                <a:cs typeface="+mn-cs"/>
              </a:rPr>
              <a:t> kontroll over læringsbrettet </a:t>
            </a:r>
            <a:r>
              <a:rPr lang="nb-NO" sz="1200" b="0" i="0" kern="1200" err="1">
                <a:solidFill>
                  <a:schemeClr val="tx1"/>
                </a:solidFill>
                <a:effectLst/>
                <a:latin typeface="+mn-lt"/>
                <a:ea typeface="+mn-ea"/>
                <a:cs typeface="+mn-cs"/>
              </a:rPr>
              <a:t>utanom</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skuletid</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Jamf</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Parent</a:t>
            </a:r>
            <a:r>
              <a:rPr lang="nb-NO" sz="1200" b="0" i="0" kern="1200">
                <a:solidFill>
                  <a:schemeClr val="tx1"/>
                </a:solidFill>
                <a:effectLst/>
                <a:latin typeface="+mn-lt"/>
                <a:ea typeface="+mn-ea"/>
                <a:cs typeface="+mn-cs"/>
              </a:rPr>
              <a:t> gir </a:t>
            </a:r>
            <a:r>
              <a:rPr lang="nb-NO" sz="1200" b="0" i="0" kern="1200" err="1">
                <a:solidFill>
                  <a:schemeClr val="tx1"/>
                </a:solidFill>
                <a:effectLst/>
                <a:latin typeface="+mn-lt"/>
                <a:ea typeface="+mn-ea"/>
                <a:cs typeface="+mn-cs"/>
              </a:rPr>
              <a:t>moglegheit</a:t>
            </a:r>
            <a:r>
              <a:rPr lang="nb-NO" sz="1200" b="0" i="0" kern="1200">
                <a:solidFill>
                  <a:schemeClr val="tx1"/>
                </a:solidFill>
                <a:effectLst/>
                <a:latin typeface="+mn-lt"/>
                <a:ea typeface="+mn-ea"/>
                <a:cs typeface="+mn-cs"/>
              </a:rPr>
              <a:t> til å </a:t>
            </a:r>
            <a:r>
              <a:rPr lang="nb-NO" sz="1200" b="0" i="0" kern="1200" err="1">
                <a:solidFill>
                  <a:schemeClr val="tx1"/>
                </a:solidFill>
                <a:effectLst/>
                <a:latin typeface="+mn-lt"/>
                <a:ea typeface="+mn-ea"/>
                <a:cs typeface="+mn-cs"/>
              </a:rPr>
              <a:t>setje</a:t>
            </a:r>
            <a:r>
              <a:rPr lang="nb-NO" sz="1200" b="0" i="0" kern="1200">
                <a:solidFill>
                  <a:schemeClr val="tx1"/>
                </a:solidFill>
                <a:effectLst/>
                <a:latin typeface="+mn-lt"/>
                <a:ea typeface="+mn-ea"/>
                <a:cs typeface="+mn-cs"/>
              </a:rPr>
              <a:t> eigne rammer for bruk heime, slik at de </a:t>
            </a:r>
            <a:r>
              <a:rPr lang="nb-NO" sz="1200" b="0" i="0" kern="1200" err="1">
                <a:solidFill>
                  <a:schemeClr val="tx1"/>
                </a:solidFill>
                <a:effectLst/>
                <a:latin typeface="+mn-lt"/>
                <a:ea typeface="+mn-ea"/>
                <a:cs typeface="+mn-cs"/>
              </a:rPr>
              <a:t>enklare</a:t>
            </a:r>
            <a:r>
              <a:rPr lang="nb-NO" sz="1200" b="0" i="0" kern="1200">
                <a:solidFill>
                  <a:schemeClr val="tx1"/>
                </a:solidFill>
                <a:effectLst/>
                <a:latin typeface="+mn-lt"/>
                <a:ea typeface="+mn-ea"/>
                <a:cs typeface="+mn-cs"/>
              </a:rPr>
              <a:t> kan støtte gode digitale </a:t>
            </a:r>
            <a:r>
              <a:rPr lang="nb-NO" sz="1200" b="0" i="0" kern="1200" err="1">
                <a:solidFill>
                  <a:schemeClr val="tx1"/>
                </a:solidFill>
                <a:effectLst/>
                <a:latin typeface="+mn-lt"/>
                <a:ea typeface="+mn-ea"/>
                <a:cs typeface="+mn-cs"/>
              </a:rPr>
              <a:t>vanar</a:t>
            </a:r>
            <a:r>
              <a:rPr lang="nb-NO" sz="1200" b="0" i="0" kern="1200">
                <a:solidFill>
                  <a:schemeClr val="tx1"/>
                </a:solidFill>
                <a:effectLst/>
                <a:latin typeface="+mn-lt"/>
                <a:ea typeface="+mn-ea"/>
                <a:cs typeface="+mn-cs"/>
              </a:rPr>
              <a:t>. Dei </a:t>
            </a:r>
            <a:r>
              <a:rPr lang="nb-NO" sz="1200" b="0" i="0" kern="1200" err="1">
                <a:solidFill>
                  <a:schemeClr val="tx1"/>
                </a:solidFill>
                <a:effectLst/>
                <a:latin typeface="+mn-lt"/>
                <a:ea typeface="+mn-ea"/>
                <a:cs typeface="+mn-cs"/>
              </a:rPr>
              <a:t>innstillingane</a:t>
            </a:r>
            <a:r>
              <a:rPr lang="nb-NO" sz="1200" b="0" i="0" kern="1200">
                <a:solidFill>
                  <a:schemeClr val="tx1"/>
                </a:solidFill>
                <a:effectLst/>
                <a:latin typeface="+mn-lt"/>
                <a:ea typeface="+mn-ea"/>
                <a:cs typeface="+mn-cs"/>
              </a:rPr>
              <a:t> og </a:t>
            </a:r>
            <a:r>
              <a:rPr lang="nb-NO" sz="1200" b="0" i="0" kern="1200" err="1">
                <a:solidFill>
                  <a:schemeClr val="tx1"/>
                </a:solidFill>
                <a:effectLst/>
                <a:latin typeface="+mn-lt"/>
                <a:ea typeface="+mn-ea"/>
                <a:cs typeface="+mn-cs"/>
              </a:rPr>
              <a:t>restriksjonane</a:t>
            </a:r>
            <a:r>
              <a:rPr lang="nb-NO" sz="1200" b="0" i="0" kern="1200">
                <a:solidFill>
                  <a:schemeClr val="tx1"/>
                </a:solidFill>
                <a:effectLst/>
                <a:latin typeface="+mn-lt"/>
                <a:ea typeface="+mn-ea"/>
                <a:cs typeface="+mn-cs"/>
              </a:rPr>
              <a:t> som kommunen har sett opp på læringsbrettet, gjeld framleis også heime og blir </a:t>
            </a:r>
            <a:r>
              <a:rPr lang="nb-NO" sz="1200" b="0" i="0" kern="1200" err="1">
                <a:solidFill>
                  <a:schemeClr val="tx1"/>
                </a:solidFill>
                <a:effectLst/>
                <a:latin typeface="+mn-lt"/>
                <a:ea typeface="+mn-ea"/>
                <a:cs typeface="+mn-cs"/>
              </a:rPr>
              <a:t>ikkje</a:t>
            </a:r>
            <a:r>
              <a:rPr lang="nb-NO" sz="1200" b="0" i="0" kern="1200">
                <a:solidFill>
                  <a:schemeClr val="tx1"/>
                </a:solidFill>
                <a:effectLst/>
                <a:latin typeface="+mn-lt"/>
                <a:ea typeface="+mn-ea"/>
                <a:cs typeface="+mn-cs"/>
              </a:rPr>
              <a:t> fjerna. Med </a:t>
            </a:r>
            <a:r>
              <a:rPr lang="nb-NO" sz="1200" b="0" i="0" kern="1200" err="1">
                <a:solidFill>
                  <a:schemeClr val="tx1"/>
                </a:solidFill>
                <a:effectLst/>
                <a:latin typeface="+mn-lt"/>
                <a:ea typeface="+mn-ea"/>
                <a:cs typeface="+mn-cs"/>
              </a:rPr>
              <a:t>Jamf</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Parent</a:t>
            </a:r>
            <a:r>
              <a:rPr lang="nb-NO" sz="1200" b="0" i="0" kern="1200">
                <a:solidFill>
                  <a:schemeClr val="tx1"/>
                </a:solidFill>
                <a:effectLst/>
                <a:latin typeface="+mn-lt"/>
                <a:ea typeface="+mn-ea"/>
                <a:cs typeface="+mn-cs"/>
              </a:rPr>
              <a:t> kan </a:t>
            </a:r>
            <a:r>
              <a:rPr lang="nb-NO" sz="1200" b="0" i="0" kern="1200" err="1">
                <a:solidFill>
                  <a:schemeClr val="tx1"/>
                </a:solidFill>
                <a:effectLst/>
                <a:latin typeface="+mn-lt"/>
                <a:ea typeface="+mn-ea"/>
                <a:cs typeface="+mn-cs"/>
              </a:rPr>
              <a:t>føresette</a:t>
            </a:r>
            <a:r>
              <a:rPr lang="nb-NO" sz="1200" b="0" i="0" kern="1200">
                <a:solidFill>
                  <a:schemeClr val="tx1"/>
                </a:solidFill>
                <a:effectLst/>
                <a:latin typeface="+mn-lt"/>
                <a:ea typeface="+mn-ea"/>
                <a:cs typeface="+mn-cs"/>
              </a:rPr>
              <a:t> i tillegg </a:t>
            </a:r>
            <a:r>
              <a:rPr lang="nb-NO" sz="1200" b="0" i="0" kern="1200" err="1">
                <a:solidFill>
                  <a:schemeClr val="tx1"/>
                </a:solidFill>
                <a:effectLst/>
                <a:latin typeface="+mn-lt"/>
                <a:ea typeface="+mn-ea"/>
                <a:cs typeface="+mn-cs"/>
              </a:rPr>
              <a:t>velje</a:t>
            </a:r>
            <a:r>
              <a:rPr lang="nb-NO" sz="1200" b="0" i="0" kern="1200">
                <a:solidFill>
                  <a:schemeClr val="tx1"/>
                </a:solidFill>
                <a:effectLst/>
                <a:latin typeface="+mn-lt"/>
                <a:ea typeface="+mn-ea"/>
                <a:cs typeface="+mn-cs"/>
              </a:rPr>
              <a:t> å </a:t>
            </a:r>
            <a:r>
              <a:rPr lang="nb-NO" sz="1200" b="0" i="0" kern="1200" err="1">
                <a:solidFill>
                  <a:schemeClr val="tx1"/>
                </a:solidFill>
                <a:effectLst/>
                <a:latin typeface="+mn-lt"/>
                <a:ea typeface="+mn-ea"/>
                <a:cs typeface="+mn-cs"/>
              </a:rPr>
              <a:t>setje</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strengare</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avgrensingar</a:t>
            </a:r>
            <a:r>
              <a:rPr lang="nb-NO" sz="1200" b="0" i="0" kern="1200">
                <a:solidFill>
                  <a:schemeClr val="tx1"/>
                </a:solidFill>
                <a:effectLst/>
                <a:latin typeface="+mn-lt"/>
                <a:ea typeface="+mn-ea"/>
                <a:cs typeface="+mn-cs"/>
              </a:rPr>
              <a:t> og eigne rammer dersom </a:t>
            </a:r>
            <a:r>
              <a:rPr lang="nb-NO" sz="1200" b="0" i="0" kern="1200" err="1">
                <a:solidFill>
                  <a:schemeClr val="tx1"/>
                </a:solidFill>
                <a:effectLst/>
                <a:latin typeface="+mn-lt"/>
                <a:ea typeface="+mn-ea"/>
                <a:cs typeface="+mn-cs"/>
              </a:rPr>
              <a:t>dei</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ønskjer</a:t>
            </a:r>
            <a:r>
              <a:rPr lang="nb-NO" sz="1200" b="0" i="0" kern="1200">
                <a:solidFill>
                  <a:schemeClr val="tx1"/>
                </a:solidFill>
                <a:effectLst/>
                <a:latin typeface="+mn-lt"/>
                <a:ea typeface="+mn-ea"/>
                <a:cs typeface="+mn-cs"/>
              </a:rPr>
              <a:t> det. </a:t>
            </a:r>
            <a:r>
              <a:rPr lang="nb-NO" sz="1200" b="0" i="0" kern="1200" err="1">
                <a:solidFill>
                  <a:schemeClr val="tx1"/>
                </a:solidFill>
                <a:effectLst/>
                <a:latin typeface="+mn-lt"/>
                <a:ea typeface="+mn-ea"/>
                <a:cs typeface="+mn-cs"/>
              </a:rPr>
              <a:t>Meir</a:t>
            </a:r>
            <a:r>
              <a:rPr lang="nb-NO" sz="1200" b="0" i="0" kern="1200">
                <a:solidFill>
                  <a:schemeClr val="tx1"/>
                </a:solidFill>
                <a:effectLst/>
                <a:latin typeface="+mn-lt"/>
                <a:ea typeface="+mn-ea"/>
                <a:cs typeface="+mn-cs"/>
              </a:rPr>
              <a:t> informasjon og rettleiing finn de på klepp.kommune.no</a:t>
            </a:r>
          </a:p>
          <a:p>
            <a:pPr fontAlgn="t"/>
            <a:endParaRPr lang="nb-NO" sz="1200" b="0" i="0" kern="1200">
              <a:solidFill>
                <a:schemeClr val="tx1"/>
              </a:solidFill>
              <a:effectLst/>
              <a:latin typeface="+mn-lt"/>
              <a:ea typeface="+mn-ea"/>
              <a:cs typeface="+mn-cs"/>
            </a:endParaRPr>
          </a:p>
          <a:p>
            <a:endParaRPr lang="nb-NO"/>
          </a:p>
        </p:txBody>
      </p:sp>
      <p:sp>
        <p:nvSpPr>
          <p:cNvPr id="4" name="Plassholder for lysbildenummer 3"/>
          <p:cNvSpPr>
            <a:spLocks noGrp="1"/>
          </p:cNvSpPr>
          <p:nvPr>
            <p:ph type="sldNum" sz="quarter" idx="5"/>
          </p:nvPr>
        </p:nvSpPr>
        <p:spPr/>
        <p:txBody>
          <a:bodyPr/>
          <a:lstStyle/>
          <a:p>
            <a:fld id="{5245590E-365E-4D3F-BDB2-57A62C54E80C}" type="slidenum">
              <a:rPr lang="nb-NO" smtClean="0"/>
              <a:t>10</a:t>
            </a:fld>
            <a:endParaRPr lang="nb-NO"/>
          </a:p>
        </p:txBody>
      </p:sp>
    </p:spTree>
    <p:extLst>
      <p:ext uri="{BB962C8B-B14F-4D97-AF65-F5344CB8AC3E}">
        <p14:creationId xmlns:p14="http://schemas.microsoft.com/office/powerpoint/2010/main" val="11171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t"/>
            <a:r>
              <a:rPr lang="nb-NO" sz="1200" b="1" i="0" kern="1200">
                <a:solidFill>
                  <a:schemeClr val="tx1"/>
                </a:solidFill>
                <a:effectLst/>
                <a:latin typeface="+mn-lt"/>
                <a:ea typeface="+mn-ea"/>
                <a:cs typeface="+mn-cs"/>
              </a:rPr>
              <a:t>Rett bruk – til rett tid</a:t>
            </a:r>
            <a:r>
              <a:rPr lang="nb-NO" sz="1200" b="0" i="0" kern="1200">
                <a:solidFill>
                  <a:schemeClr val="tx1"/>
                </a:solidFill>
                <a:effectLst/>
                <a:latin typeface="+mn-lt"/>
                <a:ea typeface="+mn-ea"/>
                <a:cs typeface="+mn-cs"/>
              </a:rPr>
              <a:t> - I Kleppskulen er vi </a:t>
            </a:r>
            <a:r>
              <a:rPr lang="nb-NO" sz="1200" b="0" i="0" kern="1200" err="1">
                <a:solidFill>
                  <a:schemeClr val="tx1"/>
                </a:solidFill>
                <a:effectLst/>
                <a:latin typeface="+mn-lt"/>
                <a:ea typeface="+mn-ea"/>
                <a:cs typeface="+mn-cs"/>
              </a:rPr>
              <a:t>opptekne</a:t>
            </a:r>
            <a:r>
              <a:rPr lang="nb-NO" sz="1200" b="0" i="0" kern="1200">
                <a:solidFill>
                  <a:schemeClr val="tx1"/>
                </a:solidFill>
                <a:effectLst/>
                <a:latin typeface="+mn-lt"/>
                <a:ea typeface="+mn-ea"/>
                <a:cs typeface="+mn-cs"/>
              </a:rPr>
              <a:t> av at digitale verktøy skal brukast når </a:t>
            </a:r>
            <a:r>
              <a:rPr lang="nb-NO" sz="1200" b="0" i="0" kern="1200" err="1">
                <a:solidFill>
                  <a:schemeClr val="tx1"/>
                </a:solidFill>
                <a:effectLst/>
                <a:latin typeface="+mn-lt"/>
                <a:ea typeface="+mn-ea"/>
                <a:cs typeface="+mn-cs"/>
              </a:rPr>
              <a:t>dei</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støttar</a:t>
            </a:r>
            <a:r>
              <a:rPr lang="nb-NO" sz="1200" b="0" i="0" kern="1200">
                <a:solidFill>
                  <a:schemeClr val="tx1"/>
                </a:solidFill>
                <a:effectLst/>
                <a:latin typeface="+mn-lt"/>
                <a:ea typeface="+mn-ea"/>
                <a:cs typeface="+mn-cs"/>
              </a:rPr>
              <a:t> læringa. Vi vel </a:t>
            </a:r>
            <a:r>
              <a:rPr lang="nb-NO" sz="1200" b="0" i="0" kern="1200" err="1">
                <a:solidFill>
                  <a:schemeClr val="tx1"/>
                </a:solidFill>
                <a:effectLst/>
                <a:latin typeface="+mn-lt"/>
                <a:ea typeface="+mn-ea"/>
                <a:cs typeface="+mn-cs"/>
              </a:rPr>
              <a:t>arbeidsmåtar</a:t>
            </a:r>
            <a:r>
              <a:rPr lang="nb-NO" sz="1200" b="0" i="0" kern="1200">
                <a:solidFill>
                  <a:schemeClr val="tx1"/>
                </a:solidFill>
                <a:effectLst/>
                <a:latin typeface="+mn-lt"/>
                <a:ea typeface="+mn-ea"/>
                <a:cs typeface="+mn-cs"/>
              </a:rPr>
              <a:t> ut </a:t>
            </a:r>
            <a:r>
              <a:rPr lang="nb-NO" sz="1200" b="0" i="0" kern="1200" err="1">
                <a:solidFill>
                  <a:schemeClr val="tx1"/>
                </a:solidFill>
                <a:effectLst/>
                <a:latin typeface="+mn-lt"/>
                <a:ea typeface="+mn-ea"/>
                <a:cs typeface="+mn-cs"/>
              </a:rPr>
              <a:t>frå</a:t>
            </a:r>
            <a:r>
              <a:rPr lang="nb-NO" sz="1200" b="0" i="0" kern="1200">
                <a:solidFill>
                  <a:schemeClr val="tx1"/>
                </a:solidFill>
                <a:effectLst/>
                <a:latin typeface="+mn-lt"/>
                <a:ea typeface="+mn-ea"/>
                <a:cs typeface="+mn-cs"/>
              </a:rPr>
              <a:t> kva som gir best læring for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i den aktuelle situasjonen.</a:t>
            </a:r>
          </a:p>
          <a:p>
            <a:pPr fontAlgn="t"/>
            <a:endParaRPr lang="nb-NO"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b-NO" sz="1200" b="1" i="0" kern="1200">
                <a:solidFill>
                  <a:schemeClr val="tx1"/>
                </a:solidFill>
                <a:effectLst/>
                <a:latin typeface="+mn-lt"/>
                <a:ea typeface="+mn-ea"/>
                <a:cs typeface="+mn-cs"/>
              </a:rPr>
              <a:t>Når det gir </a:t>
            </a:r>
            <a:r>
              <a:rPr lang="nb-NO" sz="1200" b="1" i="0" kern="1200" err="1">
                <a:solidFill>
                  <a:schemeClr val="tx1"/>
                </a:solidFill>
                <a:effectLst/>
                <a:latin typeface="+mn-lt"/>
                <a:ea typeface="+mn-ea"/>
                <a:cs typeface="+mn-cs"/>
              </a:rPr>
              <a:t>meirverdi</a:t>
            </a:r>
            <a:r>
              <a:rPr lang="nb-NO" sz="1200" b="1" i="0" kern="1200">
                <a:solidFill>
                  <a:schemeClr val="tx1"/>
                </a:solidFill>
                <a:effectLst/>
                <a:latin typeface="+mn-lt"/>
                <a:ea typeface="+mn-ea"/>
                <a:cs typeface="+mn-cs"/>
              </a:rPr>
              <a:t> for læringa</a:t>
            </a:r>
            <a:r>
              <a:rPr lang="nb-NO" sz="1200" b="0" i="0" kern="1200">
                <a:solidFill>
                  <a:schemeClr val="tx1"/>
                </a:solidFill>
                <a:effectLst/>
                <a:latin typeface="+mn-lt"/>
                <a:ea typeface="+mn-ea"/>
                <a:cs typeface="+mn-cs"/>
              </a:rPr>
              <a:t> - Digitale verktøy blir nytta når </a:t>
            </a:r>
            <a:r>
              <a:rPr lang="nb-NO" sz="1200" b="0" i="0" kern="1200" err="1">
                <a:solidFill>
                  <a:schemeClr val="tx1"/>
                </a:solidFill>
                <a:effectLst/>
                <a:latin typeface="+mn-lt"/>
                <a:ea typeface="+mn-ea"/>
                <a:cs typeface="+mn-cs"/>
              </a:rPr>
              <a:t>dei</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gjer</a:t>
            </a:r>
            <a:r>
              <a:rPr lang="nb-NO" sz="1200" b="0" i="0" kern="1200">
                <a:solidFill>
                  <a:schemeClr val="tx1"/>
                </a:solidFill>
                <a:effectLst/>
                <a:latin typeface="+mn-lt"/>
                <a:ea typeface="+mn-ea"/>
                <a:cs typeface="+mn-cs"/>
              </a:rPr>
              <a:t> det </a:t>
            </a:r>
            <a:r>
              <a:rPr lang="nb-NO" sz="1200" b="0" i="0" kern="1200" err="1">
                <a:solidFill>
                  <a:schemeClr val="tx1"/>
                </a:solidFill>
                <a:effectLst/>
                <a:latin typeface="+mn-lt"/>
                <a:ea typeface="+mn-ea"/>
                <a:cs typeface="+mn-cs"/>
              </a:rPr>
              <a:t>lettare</a:t>
            </a:r>
            <a:r>
              <a:rPr lang="nb-NO" sz="1200" b="0" i="0" kern="1200">
                <a:solidFill>
                  <a:schemeClr val="tx1"/>
                </a:solidFill>
                <a:effectLst/>
                <a:latin typeface="+mn-lt"/>
                <a:ea typeface="+mn-ea"/>
                <a:cs typeface="+mn-cs"/>
              </a:rPr>
              <a:t> å lære, utforske, øve eller skape. Målet er at teknologien skal </a:t>
            </a:r>
            <a:r>
              <a:rPr lang="nb-NO" sz="1200" b="0" i="0" kern="1200" err="1">
                <a:solidFill>
                  <a:schemeClr val="tx1"/>
                </a:solidFill>
                <a:effectLst/>
                <a:latin typeface="+mn-lt"/>
                <a:ea typeface="+mn-ea"/>
                <a:cs typeface="+mn-cs"/>
              </a:rPr>
              <a:t>styrkje</a:t>
            </a:r>
            <a:r>
              <a:rPr lang="nb-NO" sz="1200" b="0" i="0" kern="1200">
                <a:solidFill>
                  <a:schemeClr val="tx1"/>
                </a:solidFill>
                <a:effectLst/>
                <a:latin typeface="+mn-lt"/>
                <a:ea typeface="+mn-ea"/>
                <a:cs typeface="+mn-cs"/>
              </a:rPr>
              <a:t> læringa, som regel </a:t>
            </a:r>
            <a:r>
              <a:rPr lang="nb-NO" sz="1200" b="0" i="0" kern="1200" err="1">
                <a:solidFill>
                  <a:schemeClr val="tx1"/>
                </a:solidFill>
                <a:effectLst/>
                <a:latin typeface="+mn-lt"/>
                <a:ea typeface="+mn-ea"/>
                <a:cs typeface="+mn-cs"/>
              </a:rPr>
              <a:t>ikkje</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vere</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eit</a:t>
            </a:r>
            <a:r>
              <a:rPr lang="nb-NO" sz="1200" b="0" i="0" kern="1200">
                <a:solidFill>
                  <a:schemeClr val="tx1"/>
                </a:solidFill>
                <a:effectLst/>
                <a:latin typeface="+mn-lt"/>
                <a:ea typeface="+mn-ea"/>
                <a:cs typeface="+mn-cs"/>
              </a:rPr>
              <a:t> mål i seg </a:t>
            </a:r>
            <a:r>
              <a:rPr lang="nb-NO" sz="1200" b="0" i="0" kern="1200" err="1">
                <a:solidFill>
                  <a:schemeClr val="tx1"/>
                </a:solidFill>
                <a:effectLst/>
                <a:latin typeface="+mn-lt"/>
                <a:ea typeface="+mn-ea"/>
                <a:cs typeface="+mn-cs"/>
              </a:rPr>
              <a:t>sjølv</a:t>
            </a:r>
            <a:r>
              <a:rPr lang="nb-NO" sz="1200" b="0" i="0" kern="1200">
                <a:solidFill>
                  <a:schemeClr val="tx1"/>
                </a:solidFill>
                <a:effectLst/>
                <a:latin typeface="+mn-lt"/>
                <a:ea typeface="+mn-ea"/>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b-NO" sz="1200" b="1" i="0" kern="1200">
                <a:solidFill>
                  <a:schemeClr val="tx1"/>
                </a:solidFill>
                <a:effectLst/>
                <a:latin typeface="+mn-lt"/>
                <a:ea typeface="+mn-ea"/>
                <a:cs typeface="+mn-cs"/>
              </a:rPr>
              <a:t>Varierte </a:t>
            </a:r>
            <a:r>
              <a:rPr lang="nb-NO" sz="1200" b="1" i="0" kern="1200" err="1">
                <a:solidFill>
                  <a:schemeClr val="tx1"/>
                </a:solidFill>
                <a:effectLst/>
                <a:latin typeface="+mn-lt"/>
                <a:ea typeface="+mn-ea"/>
                <a:cs typeface="+mn-cs"/>
              </a:rPr>
              <a:t>arbeidsmåtar</a:t>
            </a:r>
            <a:r>
              <a:rPr lang="nb-NO" sz="1200" b="0" i="0" kern="1200">
                <a:solidFill>
                  <a:schemeClr val="tx1"/>
                </a:solidFill>
                <a:effectLst/>
                <a:latin typeface="+mn-lt"/>
                <a:ea typeface="+mn-ea"/>
                <a:cs typeface="+mn-cs"/>
              </a:rPr>
              <a:t> - </a:t>
            </a:r>
            <a:r>
              <a:rPr lang="nb-NO" sz="1200" b="0" i="0" kern="1200" err="1">
                <a:solidFill>
                  <a:schemeClr val="tx1"/>
                </a:solidFill>
                <a:effectLst/>
                <a:latin typeface="+mn-lt"/>
                <a:ea typeface="+mn-ea"/>
                <a:cs typeface="+mn-cs"/>
              </a:rPr>
              <a:t>Elevane</a:t>
            </a:r>
            <a:r>
              <a:rPr lang="nb-NO" sz="1200" b="0" i="0" kern="1200">
                <a:solidFill>
                  <a:schemeClr val="tx1"/>
                </a:solidFill>
                <a:effectLst/>
                <a:latin typeface="+mn-lt"/>
                <a:ea typeface="+mn-ea"/>
                <a:cs typeface="+mn-cs"/>
              </a:rPr>
              <a:t> lærer på ulike </a:t>
            </a:r>
            <a:r>
              <a:rPr lang="nb-NO" sz="1200" b="0" i="0" kern="1200" err="1">
                <a:solidFill>
                  <a:schemeClr val="tx1"/>
                </a:solidFill>
                <a:effectLst/>
                <a:latin typeface="+mn-lt"/>
                <a:ea typeface="+mn-ea"/>
                <a:cs typeface="+mn-cs"/>
              </a:rPr>
              <a:t>måtar</a:t>
            </a:r>
            <a:r>
              <a:rPr lang="nb-NO" sz="1200" b="0" i="0" kern="1200">
                <a:solidFill>
                  <a:schemeClr val="tx1"/>
                </a:solidFill>
                <a:effectLst/>
                <a:latin typeface="+mn-lt"/>
                <a:ea typeface="+mn-ea"/>
                <a:cs typeface="+mn-cs"/>
              </a:rPr>
              <a:t>. Derfor legg vi til rette for variasjon gjennom lesing, skriving, samarbeid, munnlege </a:t>
            </a:r>
            <a:r>
              <a:rPr lang="nb-NO" sz="1200" b="0" i="0" kern="1200" err="1">
                <a:solidFill>
                  <a:schemeClr val="tx1"/>
                </a:solidFill>
                <a:effectLst/>
                <a:latin typeface="+mn-lt"/>
                <a:ea typeface="+mn-ea"/>
                <a:cs typeface="+mn-cs"/>
              </a:rPr>
              <a:t>aktivitetar</a:t>
            </a:r>
            <a:r>
              <a:rPr lang="nb-NO" sz="1200" b="0" i="0" kern="1200">
                <a:solidFill>
                  <a:schemeClr val="tx1"/>
                </a:solidFill>
                <a:effectLst/>
                <a:latin typeface="+mn-lt"/>
                <a:ea typeface="+mn-ea"/>
                <a:cs typeface="+mn-cs"/>
              </a:rPr>
              <a:t>, praktisk arbeid og bruk av digitale verktøy.</a:t>
            </a:r>
          </a:p>
          <a:p>
            <a:pPr marL="0" marR="0" lvl="0" indent="0" algn="l" defTabSz="914400" rtl="0" eaLnBrk="1" fontAlgn="t"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Belønning, </a:t>
            </a:r>
            <a:r>
              <a:rPr lang="nb-NO" sz="1200" b="1" i="0" kern="1200" err="1">
                <a:solidFill>
                  <a:schemeClr val="tx1"/>
                </a:solidFill>
                <a:effectLst/>
                <a:latin typeface="+mn-lt"/>
                <a:ea typeface="+mn-ea"/>
                <a:cs typeface="+mn-cs"/>
              </a:rPr>
              <a:t>pausar</a:t>
            </a:r>
            <a:r>
              <a:rPr lang="nb-NO" sz="1200" b="1" i="0" kern="1200">
                <a:solidFill>
                  <a:schemeClr val="tx1"/>
                </a:solidFill>
                <a:effectLst/>
                <a:latin typeface="+mn-lt"/>
                <a:ea typeface="+mn-ea"/>
                <a:cs typeface="+mn-cs"/>
              </a:rPr>
              <a:t> og måltid</a:t>
            </a:r>
            <a:r>
              <a:rPr lang="nb-NO" sz="1200" b="0" i="0" kern="1200">
                <a:solidFill>
                  <a:schemeClr val="tx1"/>
                </a:solidFill>
                <a:effectLst/>
                <a:latin typeface="+mn-lt"/>
                <a:ea typeface="+mn-ea"/>
                <a:cs typeface="+mn-cs"/>
              </a:rPr>
              <a:t> - Digitale verktøy er først og fremst læringsverktøy. Derfor blir </a:t>
            </a:r>
            <a:r>
              <a:rPr lang="nb-NO" sz="1200" b="0" i="0" kern="1200" err="1">
                <a:solidFill>
                  <a:schemeClr val="tx1"/>
                </a:solidFill>
                <a:effectLst/>
                <a:latin typeface="+mn-lt"/>
                <a:ea typeface="+mn-ea"/>
                <a:cs typeface="+mn-cs"/>
              </a:rPr>
              <a:t>dei</a:t>
            </a:r>
            <a:r>
              <a:rPr lang="nb-NO" sz="1200" b="0" i="0" kern="1200">
                <a:solidFill>
                  <a:schemeClr val="tx1"/>
                </a:solidFill>
                <a:effectLst/>
                <a:latin typeface="+mn-lt"/>
                <a:ea typeface="+mn-ea"/>
                <a:cs typeface="+mn-cs"/>
              </a:rPr>
              <a:t> som </a:t>
            </a:r>
            <a:r>
              <a:rPr lang="nb-NO" sz="1200" b="0" i="0" kern="1200" err="1">
                <a:solidFill>
                  <a:schemeClr val="tx1"/>
                </a:solidFill>
                <a:effectLst/>
                <a:latin typeface="+mn-lt"/>
                <a:ea typeface="+mn-ea"/>
                <a:cs typeface="+mn-cs"/>
              </a:rPr>
              <a:t>hovudregel</a:t>
            </a:r>
            <a:r>
              <a:rPr lang="nb-NO" sz="1200" b="0" i="0" kern="1200">
                <a:solidFill>
                  <a:schemeClr val="tx1"/>
                </a:solidFill>
                <a:effectLst/>
                <a:latin typeface="+mn-lt"/>
                <a:ea typeface="+mn-ea"/>
                <a:cs typeface="+mn-cs"/>
              </a:rPr>
              <a:t> </a:t>
            </a:r>
            <a:r>
              <a:rPr lang="nb-NO" sz="1200" b="0" i="0" kern="1200" err="1">
                <a:solidFill>
                  <a:schemeClr val="tx1"/>
                </a:solidFill>
                <a:effectLst/>
                <a:latin typeface="+mn-lt"/>
                <a:ea typeface="+mn-ea"/>
                <a:cs typeface="+mn-cs"/>
              </a:rPr>
              <a:t>ikkje</a:t>
            </a:r>
            <a:r>
              <a:rPr lang="nb-NO" sz="1200" b="0" i="0" kern="1200">
                <a:solidFill>
                  <a:schemeClr val="tx1"/>
                </a:solidFill>
                <a:effectLst/>
                <a:latin typeface="+mn-lt"/>
                <a:ea typeface="+mn-ea"/>
                <a:cs typeface="+mn-cs"/>
              </a:rPr>
              <a:t> brukte som belønning, pauseaktivitet eller under måltid. Vi </a:t>
            </a:r>
            <a:r>
              <a:rPr lang="nb-NO" sz="1200" b="0" i="0" kern="1200" err="1">
                <a:solidFill>
                  <a:schemeClr val="tx1"/>
                </a:solidFill>
                <a:effectLst/>
                <a:latin typeface="+mn-lt"/>
                <a:ea typeface="+mn-ea"/>
                <a:cs typeface="+mn-cs"/>
              </a:rPr>
              <a:t>ønskjer</a:t>
            </a:r>
            <a:r>
              <a:rPr lang="nb-NO" sz="1200" b="0" i="0" kern="1200">
                <a:solidFill>
                  <a:schemeClr val="tx1"/>
                </a:solidFill>
                <a:effectLst/>
                <a:latin typeface="+mn-lt"/>
                <a:ea typeface="+mn-ea"/>
                <a:cs typeface="+mn-cs"/>
              </a:rPr>
              <a:t> at </a:t>
            </a:r>
            <a:r>
              <a:rPr lang="nb-NO" sz="1200" b="0" i="0" kern="1200" err="1">
                <a:solidFill>
                  <a:schemeClr val="tx1"/>
                </a:solidFill>
                <a:effectLst/>
                <a:latin typeface="+mn-lt"/>
                <a:ea typeface="+mn-ea"/>
                <a:cs typeface="+mn-cs"/>
              </a:rPr>
              <a:t>pausar</a:t>
            </a:r>
            <a:r>
              <a:rPr lang="nb-NO" sz="1200" b="0" i="0" kern="1200">
                <a:solidFill>
                  <a:schemeClr val="tx1"/>
                </a:solidFill>
                <a:effectLst/>
                <a:latin typeface="+mn-lt"/>
                <a:ea typeface="+mn-ea"/>
                <a:cs typeface="+mn-cs"/>
              </a:rPr>
              <a:t> og måltid skal gi rom for leik, aktivitet, fellesskap og gode </a:t>
            </a:r>
            <a:r>
              <a:rPr lang="nb-NO" sz="1200" b="0" i="0" kern="1200" err="1">
                <a:solidFill>
                  <a:schemeClr val="tx1"/>
                </a:solidFill>
                <a:effectLst/>
                <a:latin typeface="+mn-lt"/>
                <a:ea typeface="+mn-ea"/>
                <a:cs typeface="+mn-cs"/>
              </a:rPr>
              <a:t>samtalar</a:t>
            </a:r>
            <a:r>
              <a:rPr lang="nb-NO" sz="1200" b="0" i="0" kern="1200">
                <a:solidFill>
                  <a:schemeClr val="tx1"/>
                </a:solidFill>
                <a:effectLst/>
                <a:latin typeface="+mn-lt"/>
                <a:ea typeface="+mn-ea"/>
                <a:cs typeface="+mn-cs"/>
              </a:rPr>
              <a:t>.</a:t>
            </a:r>
          </a:p>
          <a:p>
            <a:pPr fontAlgn="t"/>
            <a:endParaRPr lang="nb-NO" sz="1200" b="0" i="0" kern="1200">
              <a:solidFill>
                <a:schemeClr val="tx1"/>
              </a:solidFill>
              <a:effectLst/>
              <a:latin typeface="+mn-lt"/>
              <a:ea typeface="+mn-ea"/>
              <a:cs typeface="+mn-cs"/>
            </a:endParaRPr>
          </a:p>
          <a:p>
            <a:endParaRPr lang="nb-NO"/>
          </a:p>
        </p:txBody>
      </p:sp>
      <p:sp>
        <p:nvSpPr>
          <p:cNvPr id="4" name="Plassholder for lysbildenummer 3"/>
          <p:cNvSpPr>
            <a:spLocks noGrp="1"/>
          </p:cNvSpPr>
          <p:nvPr>
            <p:ph type="sldNum" sz="quarter" idx="5"/>
          </p:nvPr>
        </p:nvSpPr>
        <p:spPr/>
        <p:txBody>
          <a:bodyPr/>
          <a:lstStyle/>
          <a:p>
            <a:fld id="{9D327566-2C96-41ED-A9B9-1744ABC48658}" type="slidenum">
              <a:rPr lang="nb-NO" smtClean="0"/>
              <a:t>11</a:t>
            </a:fld>
            <a:endParaRPr lang="nb-NO"/>
          </a:p>
        </p:txBody>
      </p:sp>
    </p:spTree>
    <p:extLst>
      <p:ext uri="{BB962C8B-B14F-4D97-AF65-F5344CB8AC3E}">
        <p14:creationId xmlns:p14="http://schemas.microsoft.com/office/powerpoint/2010/main" val="4109869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Om du vil ha det i stikkordsform, så kan du endra det.</a:t>
            </a:r>
          </a:p>
        </p:txBody>
      </p:sp>
      <p:sp>
        <p:nvSpPr>
          <p:cNvPr id="4" name="Plassholder for lysbildenummer 3"/>
          <p:cNvSpPr>
            <a:spLocks noGrp="1"/>
          </p:cNvSpPr>
          <p:nvPr>
            <p:ph type="sldNum" sz="quarter" idx="5"/>
          </p:nvPr>
        </p:nvSpPr>
        <p:spPr/>
        <p:txBody>
          <a:bodyPr/>
          <a:lstStyle/>
          <a:p>
            <a:fld id="{9D327566-2C96-41ED-A9B9-1744ABC48658}" type="slidenum">
              <a:rPr lang="nb-NO" smtClean="0"/>
              <a:t>12</a:t>
            </a:fld>
            <a:endParaRPr lang="nb-NO"/>
          </a:p>
        </p:txBody>
      </p:sp>
    </p:spTree>
    <p:extLst>
      <p:ext uri="{BB962C8B-B14F-4D97-AF65-F5344CB8AC3E}">
        <p14:creationId xmlns:p14="http://schemas.microsoft.com/office/powerpoint/2010/main" val="4224329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9737E-A87E-8DE6-AEC9-0148687B629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517FF5F-6F0A-D19F-39DA-096CB17F8A2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6CCC3DF-382D-C9BA-B25F-622CA395365E}"/>
              </a:ext>
            </a:extLst>
          </p:cNvPr>
          <p:cNvSpPr>
            <a:spLocks noGrp="1"/>
          </p:cNvSpPr>
          <p:nvPr>
            <p:ph type="body" idx="1"/>
          </p:nvPr>
        </p:nvSpPr>
        <p:spPr/>
        <p:txBody>
          <a:bodyPr/>
          <a:lstStyle/>
          <a:p>
            <a:r>
              <a:rPr lang="nb-NO" b="1" err="1"/>
              <a:t>Progresjonsplan</a:t>
            </a:r>
            <a:r>
              <a:rPr lang="nb-NO"/>
              <a:t> </a:t>
            </a:r>
          </a:p>
          <a:p>
            <a:r>
              <a:rPr lang="nb-NO"/>
              <a:t>Skapa og produsera</a:t>
            </a:r>
          </a:p>
          <a:p>
            <a:r>
              <a:rPr lang="nb-NO" err="1"/>
              <a:t>Samhandla</a:t>
            </a:r>
            <a:r>
              <a:rPr lang="nb-NO"/>
              <a:t> og </a:t>
            </a:r>
            <a:r>
              <a:rPr lang="nb-NO" err="1"/>
              <a:t>kommunisera</a:t>
            </a:r>
            <a:endParaRPr lang="nb-NO"/>
          </a:p>
          <a:p>
            <a:r>
              <a:rPr lang="nb-NO" err="1"/>
              <a:t>Kjeldebruk</a:t>
            </a:r>
            <a:endParaRPr lang="nb-NO"/>
          </a:p>
          <a:p>
            <a:r>
              <a:rPr lang="nb-NO"/>
              <a:t>Digital livsmestring </a:t>
            </a:r>
          </a:p>
          <a:p>
            <a:r>
              <a:rPr lang="nb-NO"/>
              <a:t>Digital bevissthet </a:t>
            </a:r>
          </a:p>
          <a:p>
            <a:endParaRPr lang="nb-NO"/>
          </a:p>
          <a:p>
            <a:r>
              <a:rPr lang="nb-NO"/>
              <a:t>Kva situasjonar gir digitale verktøy </a:t>
            </a:r>
            <a:r>
              <a:rPr lang="nb-NO" err="1"/>
              <a:t>meirverdi</a:t>
            </a:r>
            <a:r>
              <a:rPr lang="nb-NO"/>
              <a:t> for læring?</a:t>
            </a:r>
          </a:p>
          <a:p>
            <a:pPr marL="171450" indent="-171450">
              <a:buFontTx/>
              <a:buChar char="-"/>
            </a:pPr>
            <a:r>
              <a:rPr lang="nb-NO"/>
              <a:t>Produksjon av tekst </a:t>
            </a:r>
          </a:p>
          <a:p>
            <a:pPr marL="171450" indent="-171450">
              <a:buFontTx/>
              <a:buChar char="-"/>
            </a:pPr>
            <a:r>
              <a:rPr lang="nb-NO"/>
              <a:t>Tilpassa opplæring </a:t>
            </a:r>
          </a:p>
          <a:p>
            <a:pPr marL="171450" indent="-171450">
              <a:buFontTx/>
              <a:buChar char="-"/>
            </a:pPr>
            <a:r>
              <a:rPr lang="nb-NO"/>
              <a:t>Prosess </a:t>
            </a:r>
          </a:p>
          <a:p>
            <a:pPr marL="171450" indent="-171450">
              <a:buFontTx/>
              <a:buChar char="-"/>
            </a:pPr>
            <a:endParaRPr lang="nb-NO"/>
          </a:p>
        </p:txBody>
      </p:sp>
      <p:sp>
        <p:nvSpPr>
          <p:cNvPr id="4" name="Plassholder for lysbildenummer 3">
            <a:extLst>
              <a:ext uri="{FF2B5EF4-FFF2-40B4-BE49-F238E27FC236}">
                <a16:creationId xmlns:a16="http://schemas.microsoft.com/office/drawing/2014/main" id="{72FA5145-1C51-D2A3-9685-D9CA2CDD870C}"/>
              </a:ext>
            </a:extLst>
          </p:cNvPr>
          <p:cNvSpPr>
            <a:spLocks noGrp="1"/>
          </p:cNvSpPr>
          <p:nvPr>
            <p:ph type="sldNum" sz="quarter" idx="5"/>
          </p:nvPr>
        </p:nvSpPr>
        <p:spPr/>
        <p:txBody>
          <a:bodyPr/>
          <a:lstStyle/>
          <a:p>
            <a:fld id="{9D327566-2C96-41ED-A9B9-1744ABC48658}" type="slidenum">
              <a:rPr lang="nb-NO" smtClean="0"/>
              <a:t>13</a:t>
            </a:fld>
            <a:endParaRPr lang="nb-NO"/>
          </a:p>
        </p:txBody>
      </p:sp>
    </p:spTree>
    <p:extLst>
      <p:ext uri="{BB962C8B-B14F-4D97-AF65-F5344CB8AC3E}">
        <p14:creationId xmlns:p14="http://schemas.microsoft.com/office/powerpoint/2010/main" val="3607009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noProof="0"/>
          </a:p>
        </p:txBody>
      </p:sp>
      <p:sp>
        <p:nvSpPr>
          <p:cNvPr id="4" name="Plassholder for lysbildenummer 3"/>
          <p:cNvSpPr>
            <a:spLocks noGrp="1"/>
          </p:cNvSpPr>
          <p:nvPr>
            <p:ph type="sldNum" sz="quarter" idx="10"/>
          </p:nvPr>
        </p:nvSpPr>
        <p:spPr/>
        <p:txBody>
          <a:bodyPr rtlCol="0"/>
          <a:lstStyle/>
          <a:p>
            <a:pPr algn="r" rtl="0"/>
            <a:fld id="{935E2820-AFE1-45FA-949E-17BDB534E1DC}" type="slidenum">
              <a:rPr lang="en-US" smtClean="0"/>
              <a:pPr algn="r" rtl="0"/>
              <a:t>17</a:t>
            </a:fld>
            <a:endParaRPr lang="en-US"/>
          </a:p>
        </p:txBody>
      </p:sp>
    </p:spTree>
    <p:extLst>
      <p:ext uri="{BB962C8B-B14F-4D97-AF65-F5344CB8AC3E}">
        <p14:creationId xmlns:p14="http://schemas.microsoft.com/office/powerpoint/2010/main" val="306991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noProof="0"/>
          </a:p>
        </p:txBody>
      </p:sp>
      <p:sp>
        <p:nvSpPr>
          <p:cNvPr id="4" name="Plassholder for lysbildenummer 3"/>
          <p:cNvSpPr>
            <a:spLocks noGrp="1"/>
          </p:cNvSpPr>
          <p:nvPr>
            <p:ph type="sldNum" sz="quarter" idx="10"/>
          </p:nvPr>
        </p:nvSpPr>
        <p:spPr/>
        <p:txBody>
          <a:bodyPr rtlCol="0"/>
          <a:lstStyle/>
          <a:p>
            <a:pPr algn="r" rtl="0"/>
            <a:fld id="{77542409-6A04-4DC6-AC3A-D3758287A8F2}" type="slidenum">
              <a:rPr lang="en-US" smtClean="0"/>
              <a:pPr algn="r" rtl="0"/>
              <a:t>18</a:t>
            </a:fld>
            <a:endParaRPr lang="en-US"/>
          </a:p>
        </p:txBody>
      </p:sp>
    </p:spTree>
    <p:extLst>
      <p:ext uri="{BB962C8B-B14F-4D97-AF65-F5344CB8AC3E}">
        <p14:creationId xmlns:p14="http://schemas.microsoft.com/office/powerpoint/2010/main" val="6609355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ramside">
    <p:spTree>
      <p:nvGrpSpPr>
        <p:cNvPr id="1" name=""/>
        <p:cNvGrpSpPr/>
        <p:nvPr/>
      </p:nvGrpSpPr>
      <p:grpSpPr>
        <a:xfrm>
          <a:off x="0" y="0"/>
          <a:ext cx="0" cy="0"/>
          <a:chOff x="0" y="0"/>
          <a:chExt cx="0" cy="0"/>
        </a:xfrm>
      </p:grpSpPr>
      <p:pic>
        <p:nvPicPr>
          <p:cNvPr id="13" name="Bilde 7">
            <a:extLst>
              <a:ext uri="{FF2B5EF4-FFF2-40B4-BE49-F238E27FC236}">
                <a16:creationId xmlns:a16="http://schemas.microsoft.com/office/drawing/2014/main" id="{0A6CFC2D-E4EB-A042-8698-377856956447}"/>
              </a:ext>
            </a:extLst>
          </p:cNvPr>
          <p:cNvPicPr>
            <a:picLocks noChangeAspect="1"/>
          </p:cNvPicPr>
          <p:nvPr userDrawn="1"/>
        </p:nvPicPr>
        <p:blipFill>
          <a:blip r:embed="rId2"/>
          <a:stretch>
            <a:fillRect/>
          </a:stretch>
        </p:blipFill>
        <p:spPr>
          <a:xfrm>
            <a:off x="0" y="843795"/>
            <a:ext cx="12192000" cy="5552454"/>
          </a:xfrm>
          <a:prstGeom prst="rect">
            <a:avLst/>
          </a:prstGeom>
        </p:spPr>
      </p:pic>
      <p:pic>
        <p:nvPicPr>
          <p:cNvPr id="14" name="Bilde 10" descr="Et bilde som inneholder tegning&#10;&#10;Automatisk generert beskrivelse">
            <a:extLst>
              <a:ext uri="{FF2B5EF4-FFF2-40B4-BE49-F238E27FC236}">
                <a16:creationId xmlns:a16="http://schemas.microsoft.com/office/drawing/2014/main" id="{B616CF0A-18C6-F24D-9826-B9D7FECDD89D}"/>
              </a:ext>
            </a:extLst>
          </p:cNvPr>
          <p:cNvPicPr>
            <a:picLocks noChangeAspect="1"/>
          </p:cNvPicPr>
          <p:nvPr userDrawn="1"/>
        </p:nvPicPr>
        <p:blipFill>
          <a:blip r:embed="rId3"/>
          <a:stretch>
            <a:fillRect/>
          </a:stretch>
        </p:blipFill>
        <p:spPr>
          <a:xfrm>
            <a:off x="9564131" y="5791411"/>
            <a:ext cx="1939323" cy="604838"/>
          </a:xfrm>
          <a:prstGeom prst="rect">
            <a:avLst/>
          </a:prstGeom>
        </p:spPr>
      </p:pic>
      <p:sp>
        <p:nvSpPr>
          <p:cNvPr id="15" name="Rektangel 11">
            <a:extLst>
              <a:ext uri="{FF2B5EF4-FFF2-40B4-BE49-F238E27FC236}">
                <a16:creationId xmlns:a16="http://schemas.microsoft.com/office/drawing/2014/main" id="{86341C7B-78B4-1C47-9B4A-23CA33383083}"/>
              </a:ext>
            </a:extLst>
          </p:cNvPr>
          <p:cNvSpPr/>
          <p:nvPr userDrawn="1"/>
        </p:nvSpPr>
        <p:spPr>
          <a:xfrm>
            <a:off x="0" y="0"/>
            <a:ext cx="12192000" cy="6858000"/>
          </a:xfrm>
          <a:prstGeom prst="rect">
            <a:avLst/>
          </a:prstGeom>
          <a:noFill/>
          <a:ln w="38100">
            <a:solidFill>
              <a:srgbClr val="F99A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n-NO" noProof="0"/>
              <a:t>tittelstil</a:t>
            </a:r>
          </a:p>
        </p:txBody>
      </p:sp>
      <p:sp>
        <p:nvSpPr>
          <p:cNvPr id="7" name="Tittel 1">
            <a:extLst>
              <a:ext uri="{FF2B5EF4-FFF2-40B4-BE49-F238E27FC236}">
                <a16:creationId xmlns:a16="http://schemas.microsoft.com/office/drawing/2014/main" id="{DD5CB870-FB80-CD4B-8389-D2A26801DA67}"/>
              </a:ext>
            </a:extLst>
          </p:cNvPr>
          <p:cNvSpPr txBox="1">
            <a:spLocks/>
          </p:cNvSpPr>
          <p:nvPr userDrawn="1"/>
        </p:nvSpPr>
        <p:spPr>
          <a:xfrm>
            <a:off x="5350477" y="2831366"/>
            <a:ext cx="5533769" cy="68833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nn-NO" sz="2100" b="1" noProof="0">
                <a:latin typeface="Calibri" panose="020F0502020204030204" pitchFamily="34" charset="0"/>
                <a:ea typeface="Calibri" panose="020F0502020204030204" pitchFamily="34" charset="0"/>
                <a:cs typeface="Calibri" panose="020F0502020204030204" pitchFamily="34" charset="0"/>
              </a:rPr>
              <a:t>Med blikk for alle</a:t>
            </a:r>
          </a:p>
        </p:txBody>
      </p:sp>
      <p:sp>
        <p:nvSpPr>
          <p:cNvPr id="8" name="Title 6">
            <a:extLst>
              <a:ext uri="{FF2B5EF4-FFF2-40B4-BE49-F238E27FC236}">
                <a16:creationId xmlns:a16="http://schemas.microsoft.com/office/drawing/2014/main" id="{63C9015E-8AA3-C440-9C3C-135E98B1FFF0}"/>
              </a:ext>
            </a:extLst>
          </p:cNvPr>
          <p:cNvSpPr>
            <a:spLocks noGrp="1"/>
          </p:cNvSpPr>
          <p:nvPr>
            <p:ph type="title" hasCustomPrompt="1"/>
          </p:nvPr>
        </p:nvSpPr>
        <p:spPr>
          <a:xfrm>
            <a:off x="688546" y="5707916"/>
            <a:ext cx="8586084" cy="688335"/>
          </a:xfrm>
          <a:prstGeom prst="rect">
            <a:avLst/>
          </a:prstGeom>
        </p:spPr>
        <p:txBody>
          <a:bodyPr>
            <a:normAutofit/>
          </a:bodyPr>
          <a:lstStyle>
            <a:lvl1pPr>
              <a:defRPr sz="3600" b="1">
                <a:latin typeface="Calibri" panose="020F0502020204030204" pitchFamily="34" charset="0"/>
                <a:ea typeface="Calibri" panose="020F0502020204030204" pitchFamily="34" charset="0"/>
                <a:cs typeface="Calibri" panose="020F0502020204030204" pitchFamily="34" charset="0"/>
              </a:defRPr>
            </a:lvl1pPr>
          </a:lstStyle>
          <a:p>
            <a:r>
              <a:rPr lang="nn-NO" noProof="0"/>
              <a:t>Klikk for å legga til tittel</a:t>
            </a:r>
          </a:p>
        </p:txBody>
      </p:sp>
    </p:spTree>
    <p:extLst>
      <p:ext uri="{BB962C8B-B14F-4D97-AF65-F5344CB8AC3E}">
        <p14:creationId xmlns:p14="http://schemas.microsoft.com/office/powerpoint/2010/main" val="2955994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ekst">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ACFD6A5B-6F8F-2384-FD95-01D9342263D9}"/>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8" name="Tittel 7">
            <a:extLst>
              <a:ext uri="{FF2B5EF4-FFF2-40B4-BE49-F238E27FC236}">
                <a16:creationId xmlns:a16="http://schemas.microsoft.com/office/drawing/2014/main" id="{918F8973-898B-9CA4-1AC0-7369076CFA1D}"/>
              </a:ext>
            </a:extLst>
          </p:cNvPr>
          <p:cNvSpPr>
            <a:spLocks noGrp="1"/>
          </p:cNvSpPr>
          <p:nvPr>
            <p:ph type="title" hasCustomPrompt="1"/>
          </p:nvPr>
        </p:nvSpPr>
        <p:spPr>
          <a:xfrm>
            <a:off x="736429" y="1009951"/>
            <a:ext cx="10715050" cy="688336"/>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nb-NO" sz="4800" b="1" smtClean="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a:t>Klikk for å setta inn overskrift</a:t>
            </a:r>
          </a:p>
        </p:txBody>
      </p:sp>
      <p:sp>
        <p:nvSpPr>
          <p:cNvPr id="10" name="Plassholder for tekst 9">
            <a:extLst>
              <a:ext uri="{FF2B5EF4-FFF2-40B4-BE49-F238E27FC236}">
                <a16:creationId xmlns:a16="http://schemas.microsoft.com/office/drawing/2014/main" id="{0E991F38-4524-63F3-7816-780FFF879E67}"/>
              </a:ext>
            </a:extLst>
          </p:cNvPr>
          <p:cNvSpPr>
            <a:spLocks noGrp="1"/>
          </p:cNvSpPr>
          <p:nvPr>
            <p:ph type="body" sz="quarter" idx="10" hasCustomPrompt="1"/>
          </p:nvPr>
        </p:nvSpPr>
        <p:spPr>
          <a:xfrm>
            <a:off x="736430" y="1992702"/>
            <a:ext cx="10715049" cy="1362075"/>
          </a:xfrm>
          <a:prstGeom prst="rect">
            <a:avLst/>
          </a:prstGeom>
        </p:spPr>
        <p:txBody>
          <a:bodyPr/>
          <a:lstStyle>
            <a:lvl1pPr>
              <a:defRPr sz="2400"/>
            </a:lvl1pPr>
            <a:lvl2pPr>
              <a:defRPr sz="2000"/>
            </a:lvl2pPr>
            <a:lvl3pPr>
              <a:defRPr sz="1800"/>
            </a:lvl3pPr>
            <a:lvl4pPr>
              <a:defRPr sz="1600"/>
            </a:lvl4pPr>
            <a:lvl5pPr>
              <a:defRPr sz="1600"/>
            </a:lvl5pPr>
            <a:lvl6pPr>
              <a:defRPr sz="1600"/>
            </a:lvl6pPr>
          </a:lstStyle>
          <a:p>
            <a:pPr lvl="0"/>
            <a:r>
              <a:rPr lang="nb-NO"/>
              <a:t>Klikk for å legga til tekst</a:t>
            </a:r>
          </a:p>
          <a:p>
            <a:pPr lvl="1"/>
            <a:r>
              <a:rPr lang="nb-NO"/>
              <a:t>Andre nivå</a:t>
            </a:r>
          </a:p>
          <a:p>
            <a:pPr lvl="2"/>
            <a:r>
              <a:rPr lang="nb-NO"/>
              <a:t>Tredje nivå</a:t>
            </a:r>
          </a:p>
          <a:p>
            <a:pPr lvl="3"/>
            <a:r>
              <a:rPr lang="nb-NO"/>
              <a:t>Fjerde nivå</a:t>
            </a:r>
          </a:p>
          <a:p>
            <a:pPr lvl="4"/>
            <a:r>
              <a:rPr lang="nb-NO"/>
              <a:t>Femte nivå</a:t>
            </a:r>
          </a:p>
          <a:p>
            <a:pPr lvl="5"/>
            <a:r>
              <a:rPr lang="nb-NO"/>
              <a:t>Sjette nivå</a:t>
            </a:r>
          </a:p>
        </p:txBody>
      </p:sp>
    </p:spTree>
    <p:extLst>
      <p:ext uri="{BB962C8B-B14F-4D97-AF65-F5344CB8AC3E}">
        <p14:creationId xmlns:p14="http://schemas.microsoft.com/office/powerpoint/2010/main" val="24447895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ekst og bilde 1">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7885C5A1-12E9-3B12-7571-366628DBA5CF}"/>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6" name="Tittel 5">
            <a:extLst>
              <a:ext uri="{FF2B5EF4-FFF2-40B4-BE49-F238E27FC236}">
                <a16:creationId xmlns:a16="http://schemas.microsoft.com/office/drawing/2014/main" id="{6CB08768-5E1D-E7DF-635D-9D9244F3E160}"/>
              </a:ext>
            </a:extLst>
          </p:cNvPr>
          <p:cNvSpPr>
            <a:spLocks noGrp="1"/>
          </p:cNvSpPr>
          <p:nvPr>
            <p:ph type="title" hasCustomPrompt="1"/>
          </p:nvPr>
        </p:nvSpPr>
        <p:spPr>
          <a:xfrm>
            <a:off x="5696953" y="1014877"/>
            <a:ext cx="5764754" cy="1325563"/>
          </a:xfrm>
          <a:prstGeom prst="rect">
            <a:avLst/>
          </a:prstGeom>
        </p:spPr>
        <p:txBody>
          <a:bodyPr/>
          <a:lstStyle>
            <a:lvl1pPr>
              <a:defRPr sz="4800" b="1"/>
            </a:lvl1pPr>
          </a:lstStyle>
          <a:p>
            <a:r>
              <a:rPr lang="nb-NO"/>
              <a:t>Klikk for å setta inn overskrift</a:t>
            </a:r>
            <a:endParaRPr lang="nb-NO" sz="4800" b="1"/>
          </a:p>
        </p:txBody>
      </p:sp>
      <p:sp>
        <p:nvSpPr>
          <p:cNvPr id="7" name="Plassholder for tekst 9">
            <a:extLst>
              <a:ext uri="{FF2B5EF4-FFF2-40B4-BE49-F238E27FC236}">
                <a16:creationId xmlns:a16="http://schemas.microsoft.com/office/drawing/2014/main" id="{FBDE0743-2B81-EEA7-5B50-004A8A648627}"/>
              </a:ext>
            </a:extLst>
          </p:cNvPr>
          <p:cNvSpPr>
            <a:spLocks noGrp="1"/>
          </p:cNvSpPr>
          <p:nvPr>
            <p:ph type="body" sz="quarter" idx="10" hasCustomPrompt="1"/>
          </p:nvPr>
        </p:nvSpPr>
        <p:spPr>
          <a:xfrm>
            <a:off x="5696954" y="2556711"/>
            <a:ext cx="5764754" cy="3286412"/>
          </a:xfrm>
          <a:prstGeom prst="rect">
            <a:avLst/>
          </a:prstGeom>
        </p:spPr>
        <p:txBody>
          <a:bodyPr/>
          <a:lstStyle>
            <a:lvl1pPr>
              <a:defRPr sz="2400"/>
            </a:lvl1pPr>
            <a:lvl2pPr>
              <a:defRPr sz="2000"/>
            </a:lvl2pPr>
            <a:lvl3pPr>
              <a:defRPr sz="1800"/>
            </a:lvl3pPr>
            <a:lvl4pPr>
              <a:defRPr sz="1600"/>
            </a:lvl4pPr>
            <a:lvl5pPr>
              <a:defRPr sz="1600"/>
            </a:lvl5pPr>
            <a:lvl6pPr>
              <a:defRPr sz="1600"/>
            </a:lvl6pPr>
          </a:lstStyle>
          <a:p>
            <a:pPr lvl="0"/>
            <a:r>
              <a:rPr lang="nb-NO"/>
              <a:t>Klikk for å legga til tekst</a:t>
            </a:r>
          </a:p>
          <a:p>
            <a:pPr lvl="1"/>
            <a:r>
              <a:rPr lang="nb-NO"/>
              <a:t>Andre nivå</a:t>
            </a:r>
          </a:p>
          <a:p>
            <a:pPr lvl="2"/>
            <a:r>
              <a:rPr lang="nb-NO"/>
              <a:t>Tredje nivå</a:t>
            </a:r>
          </a:p>
          <a:p>
            <a:pPr lvl="3"/>
            <a:r>
              <a:rPr lang="nb-NO"/>
              <a:t>Fjerde nivå</a:t>
            </a:r>
          </a:p>
          <a:p>
            <a:pPr lvl="4"/>
            <a:r>
              <a:rPr lang="nb-NO"/>
              <a:t>Femte nivå</a:t>
            </a:r>
          </a:p>
          <a:p>
            <a:pPr lvl="5"/>
            <a:r>
              <a:rPr lang="nb-NO"/>
              <a:t>Sjette nivå</a:t>
            </a:r>
          </a:p>
        </p:txBody>
      </p:sp>
      <p:sp>
        <p:nvSpPr>
          <p:cNvPr id="9" name="Plassholder for bilde 8">
            <a:extLst>
              <a:ext uri="{FF2B5EF4-FFF2-40B4-BE49-F238E27FC236}">
                <a16:creationId xmlns:a16="http://schemas.microsoft.com/office/drawing/2014/main" id="{E7ACD27D-FED8-4527-96A0-C2806F09F135}"/>
              </a:ext>
            </a:extLst>
          </p:cNvPr>
          <p:cNvSpPr>
            <a:spLocks noGrp="1"/>
          </p:cNvSpPr>
          <p:nvPr>
            <p:ph type="pic" sz="quarter" idx="11"/>
          </p:nvPr>
        </p:nvSpPr>
        <p:spPr>
          <a:xfrm>
            <a:off x="730293" y="1099218"/>
            <a:ext cx="4619582" cy="5103173"/>
          </a:xfrm>
          <a:prstGeom prst="rect">
            <a:avLst/>
          </a:prstGeom>
        </p:spPr>
        <p:txBody>
          <a:bodyPr/>
          <a:lstStyle/>
          <a:p>
            <a:endParaRPr lang="nb-NO"/>
          </a:p>
        </p:txBody>
      </p:sp>
    </p:spTree>
    <p:extLst>
      <p:ext uri="{BB962C8B-B14F-4D97-AF65-F5344CB8AC3E}">
        <p14:creationId xmlns:p14="http://schemas.microsoft.com/office/powerpoint/2010/main" val="10643026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kst og bilde 2">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7885C5A1-12E9-3B12-7571-366628DBA5CF}"/>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6" name="Tittel 5">
            <a:extLst>
              <a:ext uri="{FF2B5EF4-FFF2-40B4-BE49-F238E27FC236}">
                <a16:creationId xmlns:a16="http://schemas.microsoft.com/office/drawing/2014/main" id="{6CB08768-5E1D-E7DF-635D-9D9244F3E160}"/>
              </a:ext>
            </a:extLst>
          </p:cNvPr>
          <p:cNvSpPr>
            <a:spLocks noGrp="1"/>
          </p:cNvSpPr>
          <p:nvPr>
            <p:ph type="title" hasCustomPrompt="1"/>
          </p:nvPr>
        </p:nvSpPr>
        <p:spPr>
          <a:xfrm>
            <a:off x="5696953" y="1014877"/>
            <a:ext cx="5764754" cy="1325563"/>
          </a:xfrm>
          <a:prstGeom prst="rect">
            <a:avLst/>
          </a:prstGeom>
        </p:spPr>
        <p:txBody>
          <a:bodyPr/>
          <a:lstStyle>
            <a:lvl1pPr>
              <a:defRPr sz="4800" b="1"/>
            </a:lvl1pPr>
          </a:lstStyle>
          <a:p>
            <a:r>
              <a:rPr lang="nb-NO"/>
              <a:t>Klikk for å setta inn overskrift</a:t>
            </a:r>
            <a:endParaRPr lang="nb-NO" sz="4800" b="1"/>
          </a:p>
        </p:txBody>
      </p:sp>
      <p:sp>
        <p:nvSpPr>
          <p:cNvPr id="7" name="Plassholder for tekst 9">
            <a:extLst>
              <a:ext uri="{FF2B5EF4-FFF2-40B4-BE49-F238E27FC236}">
                <a16:creationId xmlns:a16="http://schemas.microsoft.com/office/drawing/2014/main" id="{FBDE0743-2B81-EEA7-5B50-004A8A648627}"/>
              </a:ext>
            </a:extLst>
          </p:cNvPr>
          <p:cNvSpPr>
            <a:spLocks noGrp="1"/>
          </p:cNvSpPr>
          <p:nvPr>
            <p:ph type="body" sz="quarter" idx="10" hasCustomPrompt="1"/>
          </p:nvPr>
        </p:nvSpPr>
        <p:spPr>
          <a:xfrm>
            <a:off x="5696954" y="2556711"/>
            <a:ext cx="5764754" cy="3286412"/>
          </a:xfrm>
          <a:prstGeom prst="rect">
            <a:avLst/>
          </a:prstGeom>
        </p:spPr>
        <p:txBody>
          <a:bodyPr/>
          <a:lstStyle>
            <a:lvl1pPr>
              <a:defRPr sz="2400"/>
            </a:lvl1pPr>
            <a:lvl2pPr>
              <a:defRPr sz="2000"/>
            </a:lvl2pPr>
            <a:lvl3pPr>
              <a:defRPr sz="1800"/>
            </a:lvl3pPr>
            <a:lvl4pPr>
              <a:defRPr sz="1600"/>
            </a:lvl4pPr>
            <a:lvl5pPr>
              <a:defRPr sz="1600"/>
            </a:lvl5pPr>
            <a:lvl6pPr>
              <a:defRPr sz="1600"/>
            </a:lvl6pPr>
          </a:lstStyle>
          <a:p>
            <a:pPr lvl="0"/>
            <a:r>
              <a:rPr lang="nb-NO"/>
              <a:t>Klikk for å legga til tekst</a:t>
            </a:r>
          </a:p>
          <a:p>
            <a:pPr lvl="1"/>
            <a:r>
              <a:rPr lang="nb-NO"/>
              <a:t>Andre nivå</a:t>
            </a:r>
          </a:p>
          <a:p>
            <a:pPr lvl="2"/>
            <a:r>
              <a:rPr lang="nb-NO"/>
              <a:t>Tredje nivå</a:t>
            </a:r>
          </a:p>
          <a:p>
            <a:pPr lvl="3"/>
            <a:r>
              <a:rPr lang="nb-NO"/>
              <a:t>Fjerde nivå</a:t>
            </a:r>
          </a:p>
          <a:p>
            <a:pPr lvl="4"/>
            <a:r>
              <a:rPr lang="nb-NO"/>
              <a:t>Femte nivå</a:t>
            </a:r>
          </a:p>
          <a:p>
            <a:pPr lvl="5"/>
            <a:r>
              <a:rPr lang="nb-NO"/>
              <a:t>Sjette nivå</a:t>
            </a:r>
          </a:p>
        </p:txBody>
      </p:sp>
      <p:sp>
        <p:nvSpPr>
          <p:cNvPr id="9" name="Plassholder for bilde 8">
            <a:extLst>
              <a:ext uri="{FF2B5EF4-FFF2-40B4-BE49-F238E27FC236}">
                <a16:creationId xmlns:a16="http://schemas.microsoft.com/office/drawing/2014/main" id="{E7ACD27D-FED8-4527-96A0-C2806F09F135}"/>
              </a:ext>
            </a:extLst>
          </p:cNvPr>
          <p:cNvSpPr>
            <a:spLocks noGrp="1"/>
          </p:cNvSpPr>
          <p:nvPr>
            <p:ph type="pic" sz="quarter" idx="11"/>
          </p:nvPr>
        </p:nvSpPr>
        <p:spPr>
          <a:xfrm>
            <a:off x="730293" y="1099218"/>
            <a:ext cx="4619582" cy="5103173"/>
          </a:xfrm>
          <a:prstGeom prst="roundRect">
            <a:avLst/>
          </a:prstGeom>
        </p:spPr>
        <p:txBody>
          <a:bodyPr/>
          <a:lstStyle/>
          <a:p>
            <a:endParaRPr lang="nb-NO"/>
          </a:p>
        </p:txBody>
      </p:sp>
    </p:spTree>
    <p:extLst>
      <p:ext uri="{BB962C8B-B14F-4D97-AF65-F5344CB8AC3E}">
        <p14:creationId xmlns:p14="http://schemas.microsoft.com/office/powerpoint/2010/main" val="26167721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kst og bilde 3">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7885C5A1-12E9-3B12-7571-366628DBA5CF}"/>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6" name="Tittel 5">
            <a:extLst>
              <a:ext uri="{FF2B5EF4-FFF2-40B4-BE49-F238E27FC236}">
                <a16:creationId xmlns:a16="http://schemas.microsoft.com/office/drawing/2014/main" id="{6CB08768-5E1D-E7DF-635D-9D9244F3E160}"/>
              </a:ext>
            </a:extLst>
          </p:cNvPr>
          <p:cNvSpPr>
            <a:spLocks noGrp="1"/>
          </p:cNvSpPr>
          <p:nvPr>
            <p:ph type="title" hasCustomPrompt="1"/>
          </p:nvPr>
        </p:nvSpPr>
        <p:spPr>
          <a:xfrm>
            <a:off x="5696953" y="1014877"/>
            <a:ext cx="5763600" cy="1325563"/>
          </a:xfrm>
          <a:prstGeom prst="rect">
            <a:avLst/>
          </a:prstGeom>
        </p:spPr>
        <p:txBody>
          <a:bodyPr/>
          <a:lstStyle>
            <a:lvl1pPr>
              <a:defRPr sz="4800" b="1"/>
            </a:lvl1pPr>
          </a:lstStyle>
          <a:p>
            <a:r>
              <a:rPr lang="nb-NO"/>
              <a:t>Klikk for å setta inn overskrift</a:t>
            </a:r>
            <a:endParaRPr lang="nb-NO" sz="4800" b="1"/>
          </a:p>
        </p:txBody>
      </p:sp>
      <p:sp>
        <p:nvSpPr>
          <p:cNvPr id="7" name="Plassholder for tekst 9">
            <a:extLst>
              <a:ext uri="{FF2B5EF4-FFF2-40B4-BE49-F238E27FC236}">
                <a16:creationId xmlns:a16="http://schemas.microsoft.com/office/drawing/2014/main" id="{FBDE0743-2B81-EEA7-5B50-004A8A648627}"/>
              </a:ext>
            </a:extLst>
          </p:cNvPr>
          <p:cNvSpPr>
            <a:spLocks noGrp="1"/>
          </p:cNvSpPr>
          <p:nvPr>
            <p:ph type="body" sz="quarter" idx="10" hasCustomPrompt="1"/>
          </p:nvPr>
        </p:nvSpPr>
        <p:spPr>
          <a:xfrm>
            <a:off x="5696954" y="2556711"/>
            <a:ext cx="5763600" cy="3286412"/>
          </a:xfrm>
          <a:prstGeom prst="rect">
            <a:avLst/>
          </a:prstGeom>
        </p:spPr>
        <p:txBody>
          <a:bodyPr/>
          <a:lstStyle>
            <a:lvl1pPr>
              <a:defRPr sz="2400"/>
            </a:lvl1pPr>
            <a:lvl2pPr>
              <a:defRPr sz="2000"/>
            </a:lvl2pPr>
            <a:lvl3pPr>
              <a:defRPr sz="1800"/>
            </a:lvl3pPr>
            <a:lvl4pPr>
              <a:defRPr sz="1600"/>
            </a:lvl4pPr>
            <a:lvl5pPr>
              <a:defRPr sz="1600"/>
            </a:lvl5pPr>
            <a:lvl6pPr>
              <a:defRPr sz="1600"/>
            </a:lvl6pPr>
          </a:lstStyle>
          <a:p>
            <a:pPr lvl="0"/>
            <a:r>
              <a:rPr lang="nb-NO"/>
              <a:t>Klikk for å legga til tekst</a:t>
            </a:r>
          </a:p>
          <a:p>
            <a:pPr lvl="1"/>
            <a:r>
              <a:rPr lang="nb-NO"/>
              <a:t>Andre nivå</a:t>
            </a:r>
          </a:p>
          <a:p>
            <a:pPr lvl="2"/>
            <a:r>
              <a:rPr lang="nb-NO"/>
              <a:t>Tredje nivå</a:t>
            </a:r>
          </a:p>
          <a:p>
            <a:pPr lvl="3"/>
            <a:r>
              <a:rPr lang="nb-NO"/>
              <a:t>Fjerde nivå</a:t>
            </a:r>
          </a:p>
          <a:p>
            <a:pPr lvl="4"/>
            <a:r>
              <a:rPr lang="nb-NO"/>
              <a:t>Femte nivå</a:t>
            </a:r>
          </a:p>
          <a:p>
            <a:pPr lvl="5"/>
            <a:r>
              <a:rPr lang="nb-NO"/>
              <a:t>Sjette nivå</a:t>
            </a:r>
          </a:p>
        </p:txBody>
      </p:sp>
      <p:sp>
        <p:nvSpPr>
          <p:cNvPr id="9" name="Plassholder for bilde 8">
            <a:extLst>
              <a:ext uri="{FF2B5EF4-FFF2-40B4-BE49-F238E27FC236}">
                <a16:creationId xmlns:a16="http://schemas.microsoft.com/office/drawing/2014/main" id="{E7ACD27D-FED8-4527-96A0-C2806F09F135}"/>
              </a:ext>
            </a:extLst>
          </p:cNvPr>
          <p:cNvSpPr>
            <a:spLocks noGrp="1"/>
          </p:cNvSpPr>
          <p:nvPr>
            <p:ph type="pic" sz="quarter" idx="11"/>
          </p:nvPr>
        </p:nvSpPr>
        <p:spPr>
          <a:xfrm>
            <a:off x="731445" y="1099218"/>
            <a:ext cx="4618429" cy="5103173"/>
          </a:xfrm>
          <a:prstGeom prst="ellipse">
            <a:avLst/>
          </a:prstGeom>
        </p:spPr>
        <p:txBody>
          <a:bodyPr/>
          <a:lstStyle/>
          <a:p>
            <a:endParaRPr lang="nb-NO"/>
          </a:p>
        </p:txBody>
      </p:sp>
    </p:spTree>
    <p:extLst>
      <p:ext uri="{BB962C8B-B14F-4D97-AF65-F5344CB8AC3E}">
        <p14:creationId xmlns:p14="http://schemas.microsoft.com/office/powerpoint/2010/main" val="20808354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kst og bilde 4">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7885C5A1-12E9-3B12-7571-366628DBA5CF}"/>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6" name="Tittel 5">
            <a:extLst>
              <a:ext uri="{FF2B5EF4-FFF2-40B4-BE49-F238E27FC236}">
                <a16:creationId xmlns:a16="http://schemas.microsoft.com/office/drawing/2014/main" id="{6CB08768-5E1D-E7DF-635D-9D9244F3E160}"/>
              </a:ext>
            </a:extLst>
          </p:cNvPr>
          <p:cNvSpPr>
            <a:spLocks noGrp="1"/>
          </p:cNvSpPr>
          <p:nvPr>
            <p:ph type="title" hasCustomPrompt="1"/>
          </p:nvPr>
        </p:nvSpPr>
        <p:spPr>
          <a:xfrm>
            <a:off x="730292" y="1014877"/>
            <a:ext cx="5536435" cy="1325563"/>
          </a:xfrm>
          <a:prstGeom prst="rect">
            <a:avLst/>
          </a:prstGeom>
        </p:spPr>
        <p:txBody>
          <a:bodyPr/>
          <a:lstStyle>
            <a:lvl1pPr>
              <a:defRPr sz="4800" b="1"/>
            </a:lvl1pPr>
          </a:lstStyle>
          <a:p>
            <a:r>
              <a:rPr lang="nb-NO"/>
              <a:t>Klikk for å setta inn overskrift</a:t>
            </a:r>
            <a:endParaRPr lang="nb-NO" sz="4800" b="1"/>
          </a:p>
        </p:txBody>
      </p:sp>
      <p:sp>
        <p:nvSpPr>
          <p:cNvPr id="7" name="Plassholder for tekst 9">
            <a:extLst>
              <a:ext uri="{FF2B5EF4-FFF2-40B4-BE49-F238E27FC236}">
                <a16:creationId xmlns:a16="http://schemas.microsoft.com/office/drawing/2014/main" id="{FBDE0743-2B81-EEA7-5B50-004A8A648627}"/>
              </a:ext>
            </a:extLst>
          </p:cNvPr>
          <p:cNvSpPr>
            <a:spLocks noGrp="1"/>
          </p:cNvSpPr>
          <p:nvPr>
            <p:ph type="body" sz="quarter" idx="10" hasCustomPrompt="1"/>
          </p:nvPr>
        </p:nvSpPr>
        <p:spPr>
          <a:xfrm>
            <a:off x="730292" y="2556711"/>
            <a:ext cx="5536435" cy="3286412"/>
          </a:xfrm>
          <a:prstGeom prst="rect">
            <a:avLst/>
          </a:prstGeom>
        </p:spPr>
        <p:txBody>
          <a:bodyPr/>
          <a:lstStyle>
            <a:lvl1pPr>
              <a:defRPr sz="2400"/>
            </a:lvl1pPr>
            <a:lvl2pPr>
              <a:defRPr sz="2000"/>
            </a:lvl2pPr>
            <a:lvl3pPr>
              <a:defRPr sz="1800"/>
            </a:lvl3pPr>
            <a:lvl4pPr>
              <a:defRPr sz="1600"/>
            </a:lvl4pPr>
            <a:lvl5pPr>
              <a:defRPr sz="1600"/>
            </a:lvl5pPr>
            <a:lvl6pPr>
              <a:defRPr sz="1600"/>
            </a:lvl6pPr>
          </a:lstStyle>
          <a:p>
            <a:pPr lvl="0"/>
            <a:r>
              <a:rPr lang="nb-NO"/>
              <a:t>Klikk for å legga til tekst</a:t>
            </a:r>
          </a:p>
          <a:p>
            <a:pPr lvl="1"/>
            <a:r>
              <a:rPr lang="nb-NO"/>
              <a:t>Andre nivå</a:t>
            </a:r>
          </a:p>
          <a:p>
            <a:pPr lvl="2"/>
            <a:r>
              <a:rPr lang="nb-NO"/>
              <a:t>Tredje nivå</a:t>
            </a:r>
          </a:p>
          <a:p>
            <a:pPr lvl="3"/>
            <a:r>
              <a:rPr lang="nb-NO"/>
              <a:t>Fjerde nivå</a:t>
            </a:r>
          </a:p>
          <a:p>
            <a:pPr lvl="4"/>
            <a:r>
              <a:rPr lang="nb-NO"/>
              <a:t>Femte nivå</a:t>
            </a:r>
          </a:p>
          <a:p>
            <a:pPr lvl="5"/>
            <a:r>
              <a:rPr lang="nb-NO"/>
              <a:t>Sjette nivå</a:t>
            </a:r>
          </a:p>
        </p:txBody>
      </p:sp>
      <p:sp>
        <p:nvSpPr>
          <p:cNvPr id="9" name="Plassholder for bilde 8">
            <a:extLst>
              <a:ext uri="{FF2B5EF4-FFF2-40B4-BE49-F238E27FC236}">
                <a16:creationId xmlns:a16="http://schemas.microsoft.com/office/drawing/2014/main" id="{E7ACD27D-FED8-4527-96A0-C2806F09F135}"/>
              </a:ext>
            </a:extLst>
          </p:cNvPr>
          <p:cNvSpPr>
            <a:spLocks noGrp="1"/>
          </p:cNvSpPr>
          <p:nvPr>
            <p:ph type="pic" sz="quarter" idx="11"/>
          </p:nvPr>
        </p:nvSpPr>
        <p:spPr>
          <a:xfrm>
            <a:off x="6836465" y="1017579"/>
            <a:ext cx="4618800" cy="4658068"/>
          </a:xfrm>
          <a:prstGeom prst="rect">
            <a:avLst/>
          </a:prstGeom>
        </p:spPr>
        <p:txBody>
          <a:bodyPr/>
          <a:lstStyle/>
          <a:p>
            <a:endParaRPr lang="nb-NO"/>
          </a:p>
        </p:txBody>
      </p:sp>
    </p:spTree>
    <p:extLst>
      <p:ext uri="{BB962C8B-B14F-4D97-AF65-F5344CB8AC3E}">
        <p14:creationId xmlns:p14="http://schemas.microsoft.com/office/powerpoint/2010/main" val="26881966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kst og bilde 5">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7885C5A1-12E9-3B12-7571-366628DBA5CF}"/>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6" name="Tittel 5">
            <a:extLst>
              <a:ext uri="{FF2B5EF4-FFF2-40B4-BE49-F238E27FC236}">
                <a16:creationId xmlns:a16="http://schemas.microsoft.com/office/drawing/2014/main" id="{6CB08768-5E1D-E7DF-635D-9D9244F3E160}"/>
              </a:ext>
            </a:extLst>
          </p:cNvPr>
          <p:cNvSpPr>
            <a:spLocks noGrp="1"/>
          </p:cNvSpPr>
          <p:nvPr>
            <p:ph type="title" hasCustomPrompt="1"/>
          </p:nvPr>
        </p:nvSpPr>
        <p:spPr>
          <a:xfrm>
            <a:off x="730800" y="1014877"/>
            <a:ext cx="5536800" cy="1325563"/>
          </a:xfrm>
          <a:prstGeom prst="rect">
            <a:avLst/>
          </a:prstGeom>
        </p:spPr>
        <p:txBody>
          <a:bodyPr/>
          <a:lstStyle>
            <a:lvl1pPr>
              <a:defRPr sz="4800" b="1"/>
            </a:lvl1pPr>
          </a:lstStyle>
          <a:p>
            <a:r>
              <a:rPr lang="nb-NO"/>
              <a:t>Klikk for å setta inn overskrift</a:t>
            </a:r>
            <a:endParaRPr lang="nb-NO" sz="4800" b="1"/>
          </a:p>
        </p:txBody>
      </p:sp>
      <p:sp>
        <p:nvSpPr>
          <p:cNvPr id="7" name="Plassholder for tekst 9">
            <a:extLst>
              <a:ext uri="{FF2B5EF4-FFF2-40B4-BE49-F238E27FC236}">
                <a16:creationId xmlns:a16="http://schemas.microsoft.com/office/drawing/2014/main" id="{FBDE0743-2B81-EEA7-5B50-004A8A648627}"/>
              </a:ext>
            </a:extLst>
          </p:cNvPr>
          <p:cNvSpPr>
            <a:spLocks noGrp="1"/>
          </p:cNvSpPr>
          <p:nvPr>
            <p:ph type="body" sz="quarter" idx="10" hasCustomPrompt="1"/>
          </p:nvPr>
        </p:nvSpPr>
        <p:spPr>
          <a:xfrm>
            <a:off x="730800" y="2556711"/>
            <a:ext cx="5536800" cy="3286412"/>
          </a:xfrm>
          <a:prstGeom prst="rect">
            <a:avLst/>
          </a:prstGeom>
        </p:spPr>
        <p:txBody>
          <a:bodyPr/>
          <a:lstStyle>
            <a:lvl1pPr>
              <a:defRPr sz="2400"/>
            </a:lvl1pPr>
            <a:lvl2pPr>
              <a:defRPr sz="2000"/>
            </a:lvl2pPr>
            <a:lvl3pPr>
              <a:defRPr sz="1800"/>
            </a:lvl3pPr>
            <a:lvl4pPr>
              <a:defRPr sz="1600"/>
            </a:lvl4pPr>
            <a:lvl5pPr>
              <a:defRPr sz="1600"/>
            </a:lvl5pPr>
            <a:lvl6pPr>
              <a:defRPr sz="1600"/>
            </a:lvl6pPr>
          </a:lstStyle>
          <a:p>
            <a:pPr lvl="0"/>
            <a:r>
              <a:rPr lang="nb-NO"/>
              <a:t>Klikk for å legga til tekst</a:t>
            </a:r>
          </a:p>
          <a:p>
            <a:pPr lvl="1"/>
            <a:r>
              <a:rPr lang="nb-NO"/>
              <a:t>Andre nivå</a:t>
            </a:r>
          </a:p>
          <a:p>
            <a:pPr lvl="2"/>
            <a:r>
              <a:rPr lang="nb-NO"/>
              <a:t>Tredje nivå</a:t>
            </a:r>
          </a:p>
          <a:p>
            <a:pPr lvl="3"/>
            <a:r>
              <a:rPr lang="nb-NO"/>
              <a:t>Fjerde nivå</a:t>
            </a:r>
          </a:p>
          <a:p>
            <a:pPr lvl="4"/>
            <a:r>
              <a:rPr lang="nb-NO"/>
              <a:t>Femte nivå</a:t>
            </a:r>
          </a:p>
          <a:p>
            <a:pPr lvl="5"/>
            <a:r>
              <a:rPr lang="nb-NO"/>
              <a:t>Sjette nivå</a:t>
            </a:r>
          </a:p>
        </p:txBody>
      </p:sp>
      <p:sp>
        <p:nvSpPr>
          <p:cNvPr id="9" name="Plassholder for bilde 8">
            <a:extLst>
              <a:ext uri="{FF2B5EF4-FFF2-40B4-BE49-F238E27FC236}">
                <a16:creationId xmlns:a16="http://schemas.microsoft.com/office/drawing/2014/main" id="{E7ACD27D-FED8-4527-96A0-C2806F09F135}"/>
              </a:ext>
            </a:extLst>
          </p:cNvPr>
          <p:cNvSpPr>
            <a:spLocks noGrp="1"/>
          </p:cNvSpPr>
          <p:nvPr>
            <p:ph type="pic" sz="quarter" idx="11"/>
          </p:nvPr>
        </p:nvSpPr>
        <p:spPr>
          <a:xfrm>
            <a:off x="6836465" y="1017579"/>
            <a:ext cx="4618800" cy="4658068"/>
          </a:xfrm>
          <a:prstGeom prst="roundRect">
            <a:avLst/>
          </a:prstGeom>
        </p:spPr>
        <p:txBody>
          <a:bodyPr/>
          <a:lstStyle/>
          <a:p>
            <a:endParaRPr lang="nb-NO"/>
          </a:p>
        </p:txBody>
      </p:sp>
    </p:spTree>
    <p:extLst>
      <p:ext uri="{BB962C8B-B14F-4D97-AF65-F5344CB8AC3E}">
        <p14:creationId xmlns:p14="http://schemas.microsoft.com/office/powerpoint/2010/main" val="1878576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kst og bilde 6">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7885C5A1-12E9-3B12-7571-366628DBA5CF}"/>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6" name="Tittel 5">
            <a:extLst>
              <a:ext uri="{FF2B5EF4-FFF2-40B4-BE49-F238E27FC236}">
                <a16:creationId xmlns:a16="http://schemas.microsoft.com/office/drawing/2014/main" id="{6CB08768-5E1D-E7DF-635D-9D9244F3E160}"/>
              </a:ext>
            </a:extLst>
          </p:cNvPr>
          <p:cNvSpPr>
            <a:spLocks noGrp="1"/>
          </p:cNvSpPr>
          <p:nvPr>
            <p:ph type="title" hasCustomPrompt="1"/>
          </p:nvPr>
        </p:nvSpPr>
        <p:spPr>
          <a:xfrm>
            <a:off x="730800" y="1014877"/>
            <a:ext cx="5536800" cy="1325563"/>
          </a:xfrm>
          <a:prstGeom prst="rect">
            <a:avLst/>
          </a:prstGeom>
        </p:spPr>
        <p:txBody>
          <a:bodyPr/>
          <a:lstStyle>
            <a:lvl1pPr>
              <a:defRPr sz="4800" b="1"/>
            </a:lvl1pPr>
          </a:lstStyle>
          <a:p>
            <a:r>
              <a:rPr lang="nb-NO"/>
              <a:t>Klikk for å setta inn overskrift</a:t>
            </a:r>
            <a:endParaRPr lang="nb-NO" sz="4800" b="1"/>
          </a:p>
        </p:txBody>
      </p:sp>
      <p:sp>
        <p:nvSpPr>
          <p:cNvPr id="7" name="Plassholder for tekst 9">
            <a:extLst>
              <a:ext uri="{FF2B5EF4-FFF2-40B4-BE49-F238E27FC236}">
                <a16:creationId xmlns:a16="http://schemas.microsoft.com/office/drawing/2014/main" id="{FBDE0743-2B81-EEA7-5B50-004A8A648627}"/>
              </a:ext>
            </a:extLst>
          </p:cNvPr>
          <p:cNvSpPr>
            <a:spLocks noGrp="1"/>
          </p:cNvSpPr>
          <p:nvPr>
            <p:ph type="body" sz="quarter" idx="10" hasCustomPrompt="1"/>
          </p:nvPr>
        </p:nvSpPr>
        <p:spPr>
          <a:xfrm>
            <a:off x="730800" y="2556711"/>
            <a:ext cx="5536800" cy="3286412"/>
          </a:xfrm>
          <a:prstGeom prst="rect">
            <a:avLst/>
          </a:prstGeom>
        </p:spPr>
        <p:txBody>
          <a:bodyPr/>
          <a:lstStyle>
            <a:lvl1pPr>
              <a:defRPr sz="2400"/>
            </a:lvl1pPr>
            <a:lvl2pPr>
              <a:defRPr sz="2000"/>
            </a:lvl2pPr>
            <a:lvl3pPr>
              <a:defRPr sz="1800"/>
            </a:lvl3pPr>
            <a:lvl4pPr>
              <a:defRPr sz="1600"/>
            </a:lvl4pPr>
            <a:lvl5pPr>
              <a:defRPr sz="1600"/>
            </a:lvl5pPr>
            <a:lvl6pPr>
              <a:defRPr sz="1600"/>
            </a:lvl6pPr>
          </a:lstStyle>
          <a:p>
            <a:pPr lvl="0"/>
            <a:r>
              <a:rPr lang="nb-NO"/>
              <a:t>Klikk for å legga til tekst</a:t>
            </a:r>
          </a:p>
          <a:p>
            <a:pPr lvl="1"/>
            <a:r>
              <a:rPr lang="nb-NO"/>
              <a:t>Andre nivå</a:t>
            </a:r>
          </a:p>
          <a:p>
            <a:pPr lvl="2"/>
            <a:r>
              <a:rPr lang="nb-NO"/>
              <a:t>Tredje nivå</a:t>
            </a:r>
          </a:p>
          <a:p>
            <a:pPr lvl="3"/>
            <a:r>
              <a:rPr lang="nb-NO"/>
              <a:t>Fjerde nivå</a:t>
            </a:r>
          </a:p>
          <a:p>
            <a:pPr lvl="4"/>
            <a:r>
              <a:rPr lang="nb-NO"/>
              <a:t>Femte nivå</a:t>
            </a:r>
          </a:p>
          <a:p>
            <a:pPr lvl="5"/>
            <a:r>
              <a:rPr lang="nb-NO"/>
              <a:t>Sjette nivå</a:t>
            </a:r>
          </a:p>
        </p:txBody>
      </p:sp>
      <p:sp>
        <p:nvSpPr>
          <p:cNvPr id="9" name="Plassholder for bilde 8">
            <a:extLst>
              <a:ext uri="{FF2B5EF4-FFF2-40B4-BE49-F238E27FC236}">
                <a16:creationId xmlns:a16="http://schemas.microsoft.com/office/drawing/2014/main" id="{E7ACD27D-FED8-4527-96A0-C2806F09F135}"/>
              </a:ext>
            </a:extLst>
          </p:cNvPr>
          <p:cNvSpPr>
            <a:spLocks noGrp="1"/>
          </p:cNvSpPr>
          <p:nvPr>
            <p:ph type="pic" sz="quarter" idx="11"/>
          </p:nvPr>
        </p:nvSpPr>
        <p:spPr>
          <a:xfrm>
            <a:off x="6836465" y="1017579"/>
            <a:ext cx="4618800" cy="4658068"/>
          </a:xfrm>
          <a:prstGeom prst="ellipse">
            <a:avLst/>
          </a:prstGeom>
        </p:spPr>
        <p:txBody>
          <a:bodyPr/>
          <a:lstStyle/>
          <a:p>
            <a:endParaRPr lang="nb-NO"/>
          </a:p>
        </p:txBody>
      </p:sp>
    </p:spTree>
    <p:extLst>
      <p:ext uri="{BB962C8B-B14F-4D97-AF65-F5344CB8AC3E}">
        <p14:creationId xmlns:p14="http://schemas.microsoft.com/office/powerpoint/2010/main" val="27769996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agram">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ACFD6A5B-6F8F-2384-FD95-01D9342263D9}"/>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8" name="Tittel 7">
            <a:extLst>
              <a:ext uri="{FF2B5EF4-FFF2-40B4-BE49-F238E27FC236}">
                <a16:creationId xmlns:a16="http://schemas.microsoft.com/office/drawing/2014/main" id="{918F8973-898B-9CA4-1AC0-7369076CFA1D}"/>
              </a:ext>
            </a:extLst>
          </p:cNvPr>
          <p:cNvSpPr>
            <a:spLocks noGrp="1"/>
          </p:cNvSpPr>
          <p:nvPr>
            <p:ph type="title" hasCustomPrompt="1"/>
          </p:nvPr>
        </p:nvSpPr>
        <p:spPr>
          <a:xfrm>
            <a:off x="736429" y="1009951"/>
            <a:ext cx="10715050" cy="688336"/>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nb-NO" sz="4800" b="1" smtClean="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a:t>Klikk for å setta inn overskrift</a:t>
            </a:r>
          </a:p>
        </p:txBody>
      </p:sp>
      <p:sp>
        <p:nvSpPr>
          <p:cNvPr id="4" name="Plassholder for diagram 3">
            <a:extLst>
              <a:ext uri="{FF2B5EF4-FFF2-40B4-BE49-F238E27FC236}">
                <a16:creationId xmlns:a16="http://schemas.microsoft.com/office/drawing/2014/main" id="{DFFA660D-9B17-B0BC-5B9B-AF21DB153406}"/>
              </a:ext>
            </a:extLst>
          </p:cNvPr>
          <p:cNvSpPr>
            <a:spLocks noGrp="1"/>
          </p:cNvSpPr>
          <p:nvPr>
            <p:ph type="chart" sz="quarter" idx="10"/>
          </p:nvPr>
        </p:nvSpPr>
        <p:spPr>
          <a:xfrm>
            <a:off x="736429" y="1994400"/>
            <a:ext cx="10715050" cy="3747621"/>
          </a:xfrm>
          <a:prstGeom prst="rect">
            <a:avLst/>
          </a:prstGeom>
        </p:spPr>
        <p:txBody>
          <a:bodyPr/>
          <a:lstStyle/>
          <a:p>
            <a:endParaRPr lang="nb-NO"/>
          </a:p>
        </p:txBody>
      </p:sp>
    </p:spTree>
    <p:extLst>
      <p:ext uri="{BB962C8B-B14F-4D97-AF65-F5344CB8AC3E}">
        <p14:creationId xmlns:p14="http://schemas.microsoft.com/office/powerpoint/2010/main" val="14037822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abell">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ACFD6A5B-6F8F-2384-FD95-01D9342263D9}"/>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8" name="Tittel 7">
            <a:extLst>
              <a:ext uri="{FF2B5EF4-FFF2-40B4-BE49-F238E27FC236}">
                <a16:creationId xmlns:a16="http://schemas.microsoft.com/office/drawing/2014/main" id="{918F8973-898B-9CA4-1AC0-7369076CFA1D}"/>
              </a:ext>
            </a:extLst>
          </p:cNvPr>
          <p:cNvSpPr>
            <a:spLocks noGrp="1"/>
          </p:cNvSpPr>
          <p:nvPr>
            <p:ph type="title" hasCustomPrompt="1"/>
          </p:nvPr>
        </p:nvSpPr>
        <p:spPr>
          <a:xfrm>
            <a:off x="736429" y="1009951"/>
            <a:ext cx="10715050" cy="688336"/>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nb-NO" sz="4800" b="1" smtClean="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a:t>Klikk for å setta inn overskrift</a:t>
            </a:r>
          </a:p>
        </p:txBody>
      </p:sp>
      <p:sp>
        <p:nvSpPr>
          <p:cNvPr id="5" name="Plassholder for tabell 4">
            <a:extLst>
              <a:ext uri="{FF2B5EF4-FFF2-40B4-BE49-F238E27FC236}">
                <a16:creationId xmlns:a16="http://schemas.microsoft.com/office/drawing/2014/main" id="{932E19BC-6375-F29E-8E7B-89986BB59B0E}"/>
              </a:ext>
            </a:extLst>
          </p:cNvPr>
          <p:cNvSpPr>
            <a:spLocks noGrp="1"/>
          </p:cNvSpPr>
          <p:nvPr>
            <p:ph type="tbl" sz="quarter" idx="11"/>
          </p:nvPr>
        </p:nvSpPr>
        <p:spPr>
          <a:xfrm>
            <a:off x="736429" y="1994400"/>
            <a:ext cx="10715050" cy="3737399"/>
          </a:xfrm>
          <a:prstGeom prst="rect">
            <a:avLst/>
          </a:prstGeom>
        </p:spPr>
        <p:txBody>
          <a:bodyPr/>
          <a:lstStyle/>
          <a:p>
            <a:endParaRPr lang="nb-NO"/>
          </a:p>
        </p:txBody>
      </p:sp>
    </p:spTree>
    <p:extLst>
      <p:ext uri="{BB962C8B-B14F-4D97-AF65-F5344CB8AC3E}">
        <p14:creationId xmlns:p14="http://schemas.microsoft.com/office/powerpoint/2010/main" val="27781099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un facts">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ACFD6A5B-6F8F-2384-FD95-01D9342263D9}"/>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11" name="TekstSylinder 10">
            <a:extLst>
              <a:ext uri="{FF2B5EF4-FFF2-40B4-BE49-F238E27FC236}">
                <a16:creationId xmlns:a16="http://schemas.microsoft.com/office/drawing/2014/main" id="{872E9C61-325B-6707-309E-602A1FD64C64}"/>
              </a:ext>
            </a:extLst>
          </p:cNvPr>
          <p:cNvSpPr txBox="1"/>
          <p:nvPr userDrawn="1"/>
        </p:nvSpPr>
        <p:spPr>
          <a:xfrm>
            <a:off x="736430" y="936000"/>
            <a:ext cx="10715049" cy="687600"/>
          </a:xfrm>
          <a:prstGeom prst="rect">
            <a:avLst/>
          </a:prstGeom>
          <a:noFill/>
        </p:spPr>
        <p:txBody>
          <a:bodyPr wrap="square" rtlCol="0">
            <a:noAutofit/>
          </a:bodyPr>
          <a:lstStyle/>
          <a:p>
            <a:r>
              <a:rPr lang="nb-NO" sz="4800" b="1">
                <a:latin typeface="+mj-lt"/>
              </a:rPr>
              <a:t>Fun facts om Klepp kommune</a:t>
            </a:r>
          </a:p>
        </p:txBody>
      </p:sp>
      <p:sp>
        <p:nvSpPr>
          <p:cNvPr id="16" name="TekstSylinder 15">
            <a:extLst>
              <a:ext uri="{FF2B5EF4-FFF2-40B4-BE49-F238E27FC236}">
                <a16:creationId xmlns:a16="http://schemas.microsoft.com/office/drawing/2014/main" id="{9F77E3C2-6C19-9752-56BA-D6882D2921CC}"/>
              </a:ext>
            </a:extLst>
          </p:cNvPr>
          <p:cNvSpPr txBox="1"/>
          <p:nvPr userDrawn="1"/>
        </p:nvSpPr>
        <p:spPr>
          <a:xfrm>
            <a:off x="736429" y="1957759"/>
            <a:ext cx="10713600" cy="3046988"/>
          </a:xfrm>
          <a:prstGeom prst="rect">
            <a:avLst/>
          </a:prstGeom>
          <a:noFill/>
        </p:spPr>
        <p:txBody>
          <a:bodyPr wrap="square" rtlCol="0">
            <a:spAutoFit/>
          </a:bodyPr>
          <a:lstStyle/>
          <a:p>
            <a:pPr marL="342900" indent="-342900">
              <a:buFont typeface="Arial" panose="020B0604020202020204" pitchFamily="34" charset="0"/>
              <a:buChar char="•"/>
            </a:pPr>
            <a:r>
              <a:rPr lang="nn-NO" sz="2400" noProof="0"/>
              <a:t>21.444 innbyggarar</a:t>
            </a:r>
          </a:p>
          <a:p>
            <a:pPr marL="342900" indent="-342900">
              <a:buFont typeface="Arial" panose="020B0604020202020204" pitchFamily="34" charset="0"/>
              <a:buChar char="•"/>
            </a:pPr>
            <a:r>
              <a:rPr lang="nn-NO" sz="2400" noProof="0"/>
              <a:t>5.209 einebustader</a:t>
            </a:r>
          </a:p>
          <a:p>
            <a:pPr marL="342900" indent="-342900">
              <a:buFont typeface="Arial" panose="020B0604020202020204" pitchFamily="34" charset="0"/>
              <a:buChar char="•"/>
            </a:pPr>
            <a:r>
              <a:rPr lang="nn-NO" sz="2400" noProof="0"/>
              <a:t>1.495 leilegheiter</a:t>
            </a:r>
          </a:p>
          <a:p>
            <a:pPr marL="342900" indent="-342900">
              <a:buFont typeface="Arial" panose="020B0604020202020204" pitchFamily="34" charset="0"/>
              <a:buChar char="•"/>
            </a:pPr>
            <a:r>
              <a:rPr lang="nn-NO" sz="2400" noProof="0"/>
              <a:t>178 hytter</a:t>
            </a:r>
          </a:p>
          <a:p>
            <a:pPr marL="342900" indent="-342900">
              <a:buFont typeface="Arial" panose="020B0604020202020204" pitchFamily="34" charset="0"/>
              <a:buChar char="•"/>
            </a:pPr>
            <a:r>
              <a:rPr lang="nn-NO" sz="2400" noProof="0"/>
              <a:t>4.572 melkekyr</a:t>
            </a:r>
          </a:p>
          <a:p>
            <a:pPr marL="342900" indent="-342900">
              <a:buFont typeface="Arial" panose="020B0604020202020204" pitchFamily="34" charset="0"/>
              <a:buChar char="•"/>
            </a:pPr>
            <a:r>
              <a:rPr lang="nn-NO" sz="2400" noProof="0"/>
              <a:t>57.618 slaktegris</a:t>
            </a:r>
          </a:p>
          <a:p>
            <a:pPr marL="342900" indent="-342900">
              <a:buFont typeface="Arial" panose="020B0604020202020204" pitchFamily="34" charset="0"/>
              <a:buChar char="•"/>
            </a:pPr>
            <a:r>
              <a:rPr lang="nn-NO" sz="2400" noProof="0"/>
              <a:t>240.264 verpehøner</a:t>
            </a:r>
          </a:p>
          <a:p>
            <a:pPr marL="342900" indent="-342900">
              <a:buFont typeface="Arial" panose="020B0604020202020204" pitchFamily="34" charset="0"/>
              <a:buChar char="•"/>
            </a:pPr>
            <a:r>
              <a:rPr lang="nn-NO" sz="2400" noProof="0"/>
              <a:t>4.374.868 slaktekyllingar</a:t>
            </a:r>
          </a:p>
        </p:txBody>
      </p:sp>
      <p:sp>
        <p:nvSpPr>
          <p:cNvPr id="17" name="TekstSylinder 16">
            <a:extLst>
              <a:ext uri="{FF2B5EF4-FFF2-40B4-BE49-F238E27FC236}">
                <a16:creationId xmlns:a16="http://schemas.microsoft.com/office/drawing/2014/main" id="{42F78ABA-1B2A-01CE-DA35-F6DEB694D9C5}"/>
              </a:ext>
            </a:extLst>
          </p:cNvPr>
          <p:cNvSpPr txBox="1"/>
          <p:nvPr userDrawn="1"/>
        </p:nvSpPr>
        <p:spPr>
          <a:xfrm>
            <a:off x="736429" y="6114635"/>
            <a:ext cx="85689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solidFill>
                  <a:schemeClr val="bg1">
                    <a:lumMod val="65000"/>
                  </a:schemeClr>
                </a:solidFill>
              </a:rPr>
              <a:t>Kjelder: SSB Kommunefakta og NIBIO Arealbarometer (per 1. januar 2026)</a:t>
            </a:r>
          </a:p>
          <a:p>
            <a:endParaRPr lang="nb-NO"/>
          </a:p>
        </p:txBody>
      </p:sp>
    </p:spTree>
    <p:extLst>
      <p:ext uri="{BB962C8B-B14F-4D97-AF65-F5344CB8AC3E}">
        <p14:creationId xmlns:p14="http://schemas.microsoft.com/office/powerpoint/2010/main" val="36224365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tellysbil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065213" y="304800"/>
            <a:ext cx="7091361" cy="2793906"/>
          </a:xfrm>
        </p:spPr>
        <p:txBody>
          <a:bodyPr rtlCol="0" anchor="b">
            <a:normAutofit/>
          </a:bodyPr>
          <a:lstStyle>
            <a:lvl1pPr algn="l" rtl="0">
              <a:lnSpc>
                <a:spcPct val="80000"/>
              </a:lnSpc>
              <a:defRPr sz="6600"/>
            </a:lvl1pPr>
          </a:lstStyle>
          <a:p>
            <a:pPr rtl="0"/>
            <a:r>
              <a:rPr lang="nb-NO"/>
              <a:t>Klikk for å redigere tittelstil</a:t>
            </a:r>
            <a:endParaRPr/>
          </a:p>
        </p:txBody>
      </p:sp>
      <p:sp>
        <p:nvSpPr>
          <p:cNvPr id="3" name="Undertittel 2"/>
          <p:cNvSpPr>
            <a:spLocks noGrp="1"/>
          </p:cNvSpPr>
          <p:nvPr>
            <p:ph type="subTitle" idx="1"/>
          </p:nvPr>
        </p:nvSpPr>
        <p:spPr>
          <a:xfrm>
            <a:off x="1065213" y="3108804"/>
            <a:ext cx="7091361" cy="838200"/>
          </a:xfrm>
        </p:spPr>
        <p:txBody>
          <a:bodyPr rtlCol="0"/>
          <a:lstStyle>
            <a:lvl1pPr marL="0" indent="0" algn="l" rtl="0">
              <a:spcBef>
                <a:spcPts val="0"/>
              </a:spcBef>
              <a:buNone/>
              <a:defRPr sz="2400">
                <a:solidFill>
                  <a:schemeClr val="accent2"/>
                </a:solidFill>
              </a:defRPr>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nb-NO"/>
              <a:t>Klikk for å redigere undertittelstil i malen</a:t>
            </a:r>
            <a:endParaRPr/>
          </a:p>
        </p:txBody>
      </p:sp>
      <p:sp>
        <p:nvSpPr>
          <p:cNvPr id="8" name="Plassholder for dato 7"/>
          <p:cNvSpPr>
            <a:spLocks noGrp="1"/>
          </p:cNvSpPr>
          <p:nvPr>
            <p:ph type="dt" sz="half" idx="10"/>
          </p:nvPr>
        </p:nvSpPr>
        <p:spPr/>
        <p:txBody>
          <a:bodyPr rtlCol="0"/>
          <a:lstStyle>
            <a:lvl1pPr>
              <a:defRPr/>
            </a:lvl1pPr>
          </a:lstStyle>
          <a:p>
            <a:fld id="{9369E90B-81A6-4550-BD47-FAA10D679BB7}" type="datetime1">
              <a:rPr lang="nb-NO" smtClean="0"/>
              <a:pPr/>
              <a:t>22.09.2026</a:t>
            </a:fld>
            <a:endParaRPr lang="nb-NO"/>
          </a:p>
        </p:txBody>
      </p:sp>
      <p:sp>
        <p:nvSpPr>
          <p:cNvPr id="9" name="Plassholder for bunntekst 8"/>
          <p:cNvSpPr>
            <a:spLocks noGrp="1"/>
          </p:cNvSpPr>
          <p:nvPr>
            <p:ph type="ftr" sz="quarter" idx="11"/>
          </p:nvPr>
        </p:nvSpPr>
        <p:spPr/>
        <p:txBody>
          <a:bodyPr rtlCol="0"/>
          <a:lstStyle/>
          <a:p>
            <a:pPr rtl="0"/>
            <a:endParaRPr/>
          </a:p>
        </p:txBody>
      </p:sp>
      <p:sp>
        <p:nvSpPr>
          <p:cNvPr id="10" name="Plassholder for lysbildenummer 9"/>
          <p:cNvSpPr>
            <a:spLocks noGrp="1"/>
          </p:cNvSpPr>
          <p:nvPr>
            <p:ph type="sldNum" sz="quarter" idx="12"/>
          </p:nvPr>
        </p:nvSpPr>
        <p:spPr/>
        <p:txBody>
          <a:bodyPr rtlCol="0"/>
          <a:lstStyle/>
          <a:p>
            <a:pPr rtl="0"/>
            <a:fld id="{8FDBFFB2-86D9-4B8F-A59A-553A60B94BBE}" type="slidenum">
              <a:rPr/>
              <a:pPr rtl="0"/>
              <a:t>‹#›</a:t>
            </a:fld>
            <a:endParaRPr/>
          </a:p>
        </p:txBody>
      </p:sp>
    </p:spTree>
    <p:extLst>
      <p:ext uri="{BB962C8B-B14F-4D97-AF65-F5344CB8AC3E}">
        <p14:creationId xmlns:p14="http://schemas.microsoft.com/office/powerpoint/2010/main" val="3416406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lstStyle/>
          <a:p>
            <a:pPr rtl="0"/>
            <a:r>
              <a:rPr lang="nb-NO"/>
              <a:t>Klikk for å redigere tittelstil</a:t>
            </a:r>
            <a:endParaRPr/>
          </a:p>
        </p:txBody>
      </p:sp>
      <p:sp>
        <p:nvSpPr>
          <p:cNvPr id="3" name="Plassholder for innhold 2"/>
          <p:cNvSpPr>
            <a:spLocks noGrp="1"/>
          </p:cNvSpPr>
          <p:nvPr>
            <p:ph idx="1"/>
          </p:nvPr>
        </p:nvSpPr>
        <p:spPr/>
        <p:txBody>
          <a:bodyPr rtlCol="0"/>
          <a:lstStyle/>
          <a:p>
            <a:pPr lvl="0" rtl="0"/>
            <a:r>
              <a:rPr lang="nb-NO"/>
              <a:t>Klikk for å redigere tekststiler i malen</a:t>
            </a:r>
          </a:p>
          <a:p>
            <a:pPr lvl="1" rtl="0"/>
            <a:r>
              <a:rPr lang="nb-NO"/>
              <a:t>Andre nivå</a:t>
            </a:r>
          </a:p>
          <a:p>
            <a:pPr lvl="2" rtl="0"/>
            <a:r>
              <a:rPr lang="nb-NO"/>
              <a:t>Tredje nivå</a:t>
            </a:r>
          </a:p>
          <a:p>
            <a:pPr lvl="3" rtl="0"/>
            <a:r>
              <a:rPr lang="nb-NO"/>
              <a:t>Fjerde nivå</a:t>
            </a:r>
          </a:p>
          <a:p>
            <a:pPr lvl="4" rtl="0"/>
            <a:r>
              <a:rPr lang="nb-NO"/>
              <a:t>Femte nivå</a:t>
            </a:r>
            <a:endParaRPr/>
          </a:p>
        </p:txBody>
      </p:sp>
      <p:sp>
        <p:nvSpPr>
          <p:cNvPr id="4" name="Plassholder for dato 3"/>
          <p:cNvSpPr>
            <a:spLocks noGrp="1"/>
          </p:cNvSpPr>
          <p:nvPr>
            <p:ph type="dt" sz="half" idx="10"/>
          </p:nvPr>
        </p:nvSpPr>
        <p:spPr/>
        <p:txBody>
          <a:bodyPr rtlCol="0"/>
          <a:lstStyle>
            <a:lvl1pPr>
              <a:defRPr/>
            </a:lvl1pPr>
          </a:lstStyle>
          <a:p>
            <a:fld id="{86D58975-D286-4905-9B00-8E76212B1825}" type="datetime1">
              <a:rPr lang="nb-NO" smtClean="0"/>
              <a:pPr/>
              <a:t>22.09.2026</a:t>
            </a:fld>
            <a:endParaRPr lang="nb-NO"/>
          </a:p>
        </p:txBody>
      </p:sp>
      <p:sp>
        <p:nvSpPr>
          <p:cNvPr id="5" name="Plassholder for bunntekst 4"/>
          <p:cNvSpPr>
            <a:spLocks noGrp="1"/>
          </p:cNvSpPr>
          <p:nvPr>
            <p:ph type="ftr" sz="quarter" idx="11"/>
          </p:nvPr>
        </p:nvSpPr>
        <p:spPr/>
        <p:txBody>
          <a:bodyPr rtlCol="0"/>
          <a:lstStyle/>
          <a:p>
            <a:pPr rtl="0"/>
            <a:endParaRPr/>
          </a:p>
        </p:txBody>
      </p:sp>
      <p:sp>
        <p:nvSpPr>
          <p:cNvPr id="6" name="Plassholder for lysbildenummer 5"/>
          <p:cNvSpPr>
            <a:spLocks noGrp="1"/>
          </p:cNvSpPr>
          <p:nvPr>
            <p:ph type="sldNum" sz="quarter" idx="12"/>
          </p:nvPr>
        </p:nvSpPr>
        <p:spPr/>
        <p:txBody>
          <a:bodyPr rtlCol="0"/>
          <a:lstStyle/>
          <a:p>
            <a:pPr rtl="0"/>
            <a:fld id="{8FDBFFB2-86D9-4B8F-A59A-553A60B94BBE}" type="slidenum">
              <a:rPr/>
              <a:t>‹#›</a:t>
            </a:fld>
            <a:endParaRPr/>
          </a:p>
        </p:txBody>
      </p:sp>
    </p:spTree>
    <p:extLst>
      <p:ext uri="{BB962C8B-B14F-4D97-AF65-F5344CB8AC3E}">
        <p14:creationId xmlns:p14="http://schemas.microsoft.com/office/powerpoint/2010/main" val="1076025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ramside">
    <p:spTree>
      <p:nvGrpSpPr>
        <p:cNvPr id="1" name=""/>
        <p:cNvGrpSpPr/>
        <p:nvPr/>
      </p:nvGrpSpPr>
      <p:grpSpPr>
        <a:xfrm>
          <a:off x="0" y="0"/>
          <a:ext cx="0" cy="0"/>
          <a:chOff x="0" y="0"/>
          <a:chExt cx="0" cy="0"/>
        </a:xfrm>
      </p:grpSpPr>
      <p:pic>
        <p:nvPicPr>
          <p:cNvPr id="13" name="Bilde 7">
            <a:extLst>
              <a:ext uri="{FF2B5EF4-FFF2-40B4-BE49-F238E27FC236}">
                <a16:creationId xmlns:a16="http://schemas.microsoft.com/office/drawing/2014/main" id="{0A6CFC2D-E4EB-A042-8698-377856956447}"/>
              </a:ext>
            </a:extLst>
          </p:cNvPr>
          <p:cNvPicPr>
            <a:picLocks noChangeAspect="1"/>
          </p:cNvPicPr>
          <p:nvPr userDrawn="1"/>
        </p:nvPicPr>
        <p:blipFill>
          <a:blip r:embed="rId2"/>
          <a:stretch>
            <a:fillRect/>
          </a:stretch>
        </p:blipFill>
        <p:spPr>
          <a:xfrm>
            <a:off x="0" y="843795"/>
            <a:ext cx="12192000" cy="5552454"/>
          </a:xfrm>
          <a:prstGeom prst="rect">
            <a:avLst/>
          </a:prstGeom>
        </p:spPr>
      </p:pic>
      <p:pic>
        <p:nvPicPr>
          <p:cNvPr id="14" name="Bilde 10" descr="Et bilde som inneholder tegning&#10;&#10;Automatisk generert beskrivelse">
            <a:extLst>
              <a:ext uri="{FF2B5EF4-FFF2-40B4-BE49-F238E27FC236}">
                <a16:creationId xmlns:a16="http://schemas.microsoft.com/office/drawing/2014/main" id="{B616CF0A-18C6-F24D-9826-B9D7FECDD89D}"/>
              </a:ext>
            </a:extLst>
          </p:cNvPr>
          <p:cNvPicPr>
            <a:picLocks noChangeAspect="1"/>
          </p:cNvPicPr>
          <p:nvPr userDrawn="1"/>
        </p:nvPicPr>
        <p:blipFill>
          <a:blip r:embed="rId3"/>
          <a:stretch>
            <a:fillRect/>
          </a:stretch>
        </p:blipFill>
        <p:spPr>
          <a:xfrm>
            <a:off x="9564131" y="5791411"/>
            <a:ext cx="1939323" cy="604838"/>
          </a:xfrm>
          <a:prstGeom prst="rect">
            <a:avLst/>
          </a:prstGeom>
        </p:spPr>
      </p:pic>
      <p:sp>
        <p:nvSpPr>
          <p:cNvPr id="15" name="Rektangel 11">
            <a:extLst>
              <a:ext uri="{FF2B5EF4-FFF2-40B4-BE49-F238E27FC236}">
                <a16:creationId xmlns:a16="http://schemas.microsoft.com/office/drawing/2014/main" id="{86341C7B-78B4-1C47-9B4A-23CA33383083}"/>
              </a:ext>
            </a:extLst>
          </p:cNvPr>
          <p:cNvSpPr/>
          <p:nvPr userDrawn="1"/>
        </p:nvSpPr>
        <p:spPr>
          <a:xfrm>
            <a:off x="0" y="0"/>
            <a:ext cx="12192000" cy="6858000"/>
          </a:xfrm>
          <a:prstGeom prst="rect">
            <a:avLst/>
          </a:prstGeom>
          <a:noFill/>
          <a:ln w="38100">
            <a:solidFill>
              <a:srgbClr val="F99A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tittelstil</a:t>
            </a:r>
          </a:p>
        </p:txBody>
      </p:sp>
      <p:sp>
        <p:nvSpPr>
          <p:cNvPr id="7" name="Tittel 1">
            <a:extLst>
              <a:ext uri="{FF2B5EF4-FFF2-40B4-BE49-F238E27FC236}">
                <a16:creationId xmlns:a16="http://schemas.microsoft.com/office/drawing/2014/main" id="{DD5CB870-FB80-CD4B-8389-D2A26801DA67}"/>
              </a:ext>
            </a:extLst>
          </p:cNvPr>
          <p:cNvSpPr txBox="1">
            <a:spLocks/>
          </p:cNvSpPr>
          <p:nvPr userDrawn="1"/>
        </p:nvSpPr>
        <p:spPr>
          <a:xfrm>
            <a:off x="5350477" y="2831366"/>
            <a:ext cx="5533769" cy="68833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nb-NO" sz="2100" b="1">
                <a:latin typeface="Calibri" panose="020F0502020204030204" pitchFamily="34" charset="0"/>
                <a:ea typeface="Calibri" panose="020F0502020204030204" pitchFamily="34" charset="0"/>
                <a:cs typeface="Calibri" panose="020F0502020204030204" pitchFamily="34" charset="0"/>
              </a:rPr>
              <a:t>Med blikk for alle</a:t>
            </a:r>
          </a:p>
        </p:txBody>
      </p:sp>
      <p:sp>
        <p:nvSpPr>
          <p:cNvPr id="8" name="Title 6">
            <a:extLst>
              <a:ext uri="{FF2B5EF4-FFF2-40B4-BE49-F238E27FC236}">
                <a16:creationId xmlns:a16="http://schemas.microsoft.com/office/drawing/2014/main" id="{63C9015E-8AA3-C440-9C3C-135E98B1FFF0}"/>
              </a:ext>
            </a:extLst>
          </p:cNvPr>
          <p:cNvSpPr>
            <a:spLocks noGrp="1"/>
          </p:cNvSpPr>
          <p:nvPr>
            <p:ph type="title" hasCustomPrompt="1"/>
          </p:nvPr>
        </p:nvSpPr>
        <p:spPr>
          <a:xfrm>
            <a:off x="562231" y="5707916"/>
            <a:ext cx="8712399" cy="688335"/>
          </a:xfrm>
          <a:prstGeom prst="rect">
            <a:avLst/>
          </a:prstGeom>
        </p:spPr>
        <p:txBody>
          <a:bodyPr>
            <a:normAutofit/>
          </a:bodyPr>
          <a:lstStyle>
            <a:lvl1pPr>
              <a:defRPr sz="3600" b="1">
                <a:latin typeface="Calibri" panose="020F0502020204030204" pitchFamily="34" charset="0"/>
                <a:ea typeface="Calibri" panose="020F0502020204030204" pitchFamily="34" charset="0"/>
                <a:cs typeface="Calibri" panose="020F0502020204030204" pitchFamily="34" charset="0"/>
              </a:defRPr>
            </a:lvl1pPr>
          </a:lstStyle>
          <a:p>
            <a:r>
              <a:rPr lang="en-GB" err="1"/>
              <a:t>Klikk</a:t>
            </a:r>
            <a:r>
              <a:rPr lang="en-GB"/>
              <a:t> for å </a:t>
            </a:r>
            <a:r>
              <a:rPr lang="en-GB" err="1"/>
              <a:t>legga</a:t>
            </a:r>
            <a:r>
              <a:rPr lang="en-GB"/>
              <a:t> </a:t>
            </a:r>
            <a:r>
              <a:rPr lang="en-GB" err="1"/>
              <a:t>til</a:t>
            </a:r>
            <a:r>
              <a:rPr lang="en-GB"/>
              <a:t> </a:t>
            </a:r>
            <a:r>
              <a:rPr lang="en-GB" err="1"/>
              <a:t>tittel</a:t>
            </a:r>
            <a:endParaRPr lang="en-NO"/>
          </a:p>
        </p:txBody>
      </p:sp>
    </p:spTree>
    <p:extLst>
      <p:ext uri="{BB962C8B-B14F-4D97-AF65-F5344CB8AC3E}">
        <p14:creationId xmlns:p14="http://schemas.microsoft.com/office/powerpoint/2010/main" val="4263063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9EE1F6-35A2-9979-A5FB-CDA4EE214A6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8807511-629F-6BA6-8E0A-B84DDBC6CBB0}"/>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78EE281-F40D-54CB-CA6C-D309E9D9E426}"/>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B06621C3-5AA4-6B87-CF72-AAD0124F7D8C}"/>
              </a:ext>
            </a:extLst>
          </p:cNvPr>
          <p:cNvSpPr>
            <a:spLocks noGrp="1"/>
          </p:cNvSpPr>
          <p:nvPr>
            <p:ph type="dt" sz="half" idx="10"/>
          </p:nvPr>
        </p:nvSpPr>
        <p:spPr/>
        <p:txBody>
          <a:bodyPr/>
          <a:lstStyle/>
          <a:p>
            <a:fld id="{E8007172-A77C-4E5E-B257-D221AF0DDC3C}" type="datetimeFigureOut">
              <a:rPr lang="nb-NO" smtClean="0"/>
              <a:t>22.09.2026</a:t>
            </a:fld>
            <a:endParaRPr lang="nb-NO"/>
          </a:p>
        </p:txBody>
      </p:sp>
      <p:sp>
        <p:nvSpPr>
          <p:cNvPr id="6" name="Plassholder for bunntekst 5">
            <a:extLst>
              <a:ext uri="{FF2B5EF4-FFF2-40B4-BE49-F238E27FC236}">
                <a16:creationId xmlns:a16="http://schemas.microsoft.com/office/drawing/2014/main" id="{298E0A0D-6ADE-9652-746E-18BC592E92B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29966BF-974D-21E0-90C2-03B739E1DBDD}"/>
              </a:ext>
            </a:extLst>
          </p:cNvPr>
          <p:cNvSpPr>
            <a:spLocks noGrp="1"/>
          </p:cNvSpPr>
          <p:nvPr>
            <p:ph type="sldNum" sz="quarter" idx="12"/>
          </p:nvPr>
        </p:nvSpPr>
        <p:spPr/>
        <p:txBody>
          <a:bodyPr/>
          <a:lstStyle/>
          <a:p>
            <a:fld id="{A77DBCF2-704A-477F-B7B4-9C3094EB7614}" type="slidenum">
              <a:rPr lang="nb-NO" smtClean="0"/>
              <a:t>‹#›</a:t>
            </a:fld>
            <a:endParaRPr lang="nb-NO"/>
          </a:p>
        </p:txBody>
      </p:sp>
    </p:spTree>
    <p:extLst>
      <p:ext uri="{BB962C8B-B14F-4D97-AF65-F5344CB8AC3E}">
        <p14:creationId xmlns:p14="http://schemas.microsoft.com/office/powerpoint/2010/main" val="1507157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vslutning nettside">
    <p:spTree>
      <p:nvGrpSpPr>
        <p:cNvPr id="1" name=""/>
        <p:cNvGrpSpPr/>
        <p:nvPr/>
      </p:nvGrpSpPr>
      <p:grpSpPr>
        <a:xfrm>
          <a:off x="0" y="0"/>
          <a:ext cx="0" cy="0"/>
          <a:chOff x="0" y="0"/>
          <a:chExt cx="0" cy="0"/>
        </a:xfrm>
      </p:grpSpPr>
      <p:sp>
        <p:nvSpPr>
          <p:cNvPr id="8" name="Rektangel 6">
            <a:extLst>
              <a:ext uri="{FF2B5EF4-FFF2-40B4-BE49-F238E27FC236}">
                <a16:creationId xmlns:a16="http://schemas.microsoft.com/office/drawing/2014/main" id="{DD32F6C9-AFD3-8842-88D7-DA2C62E94A2A}"/>
              </a:ext>
            </a:extLst>
          </p:cNvPr>
          <p:cNvSpPr/>
          <p:nvPr userDrawn="1"/>
        </p:nvSpPr>
        <p:spPr>
          <a:xfrm>
            <a:off x="0" y="0"/>
            <a:ext cx="12192000" cy="6858000"/>
          </a:xfrm>
          <a:prstGeom prst="rect">
            <a:avLst/>
          </a:prstGeom>
          <a:noFill/>
          <a:ln w="38100">
            <a:solidFill>
              <a:srgbClr val="F99A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tittelstil</a:t>
            </a:r>
          </a:p>
        </p:txBody>
      </p:sp>
      <p:pic>
        <p:nvPicPr>
          <p:cNvPr id="9" name="Bilde 8">
            <a:extLst>
              <a:ext uri="{FF2B5EF4-FFF2-40B4-BE49-F238E27FC236}">
                <a16:creationId xmlns:a16="http://schemas.microsoft.com/office/drawing/2014/main" id="{9F735E05-294A-5A48-90FD-73F032187C4C}"/>
              </a:ext>
            </a:extLst>
          </p:cNvPr>
          <p:cNvPicPr>
            <a:picLocks noChangeAspect="1"/>
          </p:cNvPicPr>
          <p:nvPr userDrawn="1"/>
        </p:nvPicPr>
        <p:blipFill>
          <a:blip r:embed="rId2"/>
          <a:stretch>
            <a:fillRect/>
          </a:stretch>
        </p:blipFill>
        <p:spPr>
          <a:xfrm>
            <a:off x="-179517" y="6270701"/>
            <a:ext cx="12551033" cy="1440141"/>
          </a:xfrm>
          <a:prstGeom prst="rect">
            <a:avLst/>
          </a:prstGeom>
        </p:spPr>
      </p:pic>
      <p:pic>
        <p:nvPicPr>
          <p:cNvPr id="13" name="Bilde 9" descr="Et bilde som inneholder tegning&#10;&#10;Automatisk generert beskrivelse">
            <a:extLst>
              <a:ext uri="{FF2B5EF4-FFF2-40B4-BE49-F238E27FC236}">
                <a16:creationId xmlns:a16="http://schemas.microsoft.com/office/drawing/2014/main" id="{6B9C784A-417E-744E-8CD2-A3B0C08AD274}"/>
              </a:ext>
            </a:extLst>
          </p:cNvPr>
          <p:cNvPicPr>
            <a:picLocks noChangeAspect="1"/>
          </p:cNvPicPr>
          <p:nvPr userDrawn="1"/>
        </p:nvPicPr>
        <p:blipFill>
          <a:blip r:embed="rId3"/>
          <a:stretch>
            <a:fillRect/>
          </a:stretch>
        </p:blipFill>
        <p:spPr>
          <a:xfrm>
            <a:off x="468259" y="392729"/>
            <a:ext cx="1520964" cy="474360"/>
          </a:xfrm>
          <a:prstGeom prst="rect">
            <a:avLst/>
          </a:prstGeom>
        </p:spPr>
      </p:pic>
      <p:pic>
        <p:nvPicPr>
          <p:cNvPr id="20" name="Bilde 8">
            <a:extLst>
              <a:ext uri="{FF2B5EF4-FFF2-40B4-BE49-F238E27FC236}">
                <a16:creationId xmlns:a16="http://schemas.microsoft.com/office/drawing/2014/main" id="{1D16E693-6308-2F40-BFD5-3DF6B170DC3D}"/>
              </a:ext>
            </a:extLst>
          </p:cNvPr>
          <p:cNvPicPr>
            <a:picLocks noChangeAspect="1"/>
          </p:cNvPicPr>
          <p:nvPr userDrawn="1"/>
        </p:nvPicPr>
        <p:blipFill>
          <a:blip r:embed="rId2"/>
          <a:stretch>
            <a:fillRect/>
          </a:stretch>
        </p:blipFill>
        <p:spPr>
          <a:xfrm>
            <a:off x="-179517" y="6270703"/>
            <a:ext cx="12551033" cy="1440141"/>
          </a:xfrm>
          <a:prstGeom prst="rect">
            <a:avLst/>
          </a:prstGeom>
        </p:spPr>
      </p:pic>
      <p:pic>
        <p:nvPicPr>
          <p:cNvPr id="21" name="Bilde 9" descr="Et bilde som inneholder tegning&#10;&#10;Automatisk generert beskrivelse">
            <a:extLst>
              <a:ext uri="{FF2B5EF4-FFF2-40B4-BE49-F238E27FC236}">
                <a16:creationId xmlns:a16="http://schemas.microsoft.com/office/drawing/2014/main" id="{4BE4B4E6-FE24-DC45-8A18-F68C8A1888C5}"/>
              </a:ext>
            </a:extLst>
          </p:cNvPr>
          <p:cNvPicPr>
            <a:picLocks noChangeAspect="1"/>
          </p:cNvPicPr>
          <p:nvPr userDrawn="1"/>
        </p:nvPicPr>
        <p:blipFill>
          <a:blip r:embed="rId3"/>
          <a:stretch>
            <a:fillRect/>
          </a:stretch>
        </p:blipFill>
        <p:spPr>
          <a:xfrm>
            <a:off x="468259" y="392729"/>
            <a:ext cx="1520964" cy="474360"/>
          </a:xfrm>
          <a:prstGeom prst="rect">
            <a:avLst/>
          </a:prstGeom>
        </p:spPr>
      </p:pic>
      <p:pic>
        <p:nvPicPr>
          <p:cNvPr id="23" name="Bilde 15" descr="Et bilde som inneholder brevhode, blyant&#10;&#10;Automatisk generert beskrivelse">
            <a:extLst>
              <a:ext uri="{FF2B5EF4-FFF2-40B4-BE49-F238E27FC236}">
                <a16:creationId xmlns:a16="http://schemas.microsoft.com/office/drawing/2014/main" id="{11D2AFEA-2E2F-3F46-9FDB-CD11901C3FD2}"/>
              </a:ext>
            </a:extLst>
          </p:cNvPr>
          <p:cNvPicPr>
            <a:picLocks noChangeAspect="1"/>
          </p:cNvPicPr>
          <p:nvPr userDrawn="1"/>
        </p:nvPicPr>
        <p:blipFill>
          <a:blip r:embed="rId4"/>
          <a:stretch>
            <a:fillRect/>
          </a:stretch>
        </p:blipFill>
        <p:spPr>
          <a:xfrm>
            <a:off x="9072878" y="4674756"/>
            <a:ext cx="3564231" cy="2595914"/>
          </a:xfrm>
          <a:prstGeom prst="rect">
            <a:avLst/>
          </a:prstGeom>
        </p:spPr>
      </p:pic>
      <p:sp>
        <p:nvSpPr>
          <p:cNvPr id="3" name="TekstSylinder 2">
            <a:extLst>
              <a:ext uri="{FF2B5EF4-FFF2-40B4-BE49-F238E27FC236}">
                <a16:creationId xmlns:a16="http://schemas.microsoft.com/office/drawing/2014/main" id="{452199A0-6A7D-0243-BC44-89D58F71DD77}"/>
              </a:ext>
            </a:extLst>
          </p:cNvPr>
          <p:cNvSpPr txBox="1"/>
          <p:nvPr userDrawn="1"/>
        </p:nvSpPr>
        <p:spPr>
          <a:xfrm>
            <a:off x="876188" y="2878057"/>
            <a:ext cx="10473490" cy="1015663"/>
          </a:xfrm>
          <a:prstGeom prst="rect">
            <a:avLst/>
          </a:prstGeom>
          <a:noFill/>
        </p:spPr>
        <p:txBody>
          <a:bodyPr wrap="square" rtlCol="0">
            <a:spAutoFit/>
          </a:bodyPr>
          <a:lstStyle/>
          <a:p>
            <a:pPr algn="ctr"/>
            <a:r>
              <a:rPr lang="nb-NO" sz="6000" b="1">
                <a:latin typeface="Calibri" panose="020F0502020204030204" pitchFamily="34" charset="0"/>
                <a:ea typeface="Calibri" panose="020F0502020204030204" pitchFamily="34" charset="0"/>
                <a:cs typeface="Calibri" panose="020F0502020204030204" pitchFamily="34" charset="0"/>
              </a:rPr>
              <a:t>klepp.kommune.no</a:t>
            </a:r>
            <a:endParaRPr lang="nb-NO" sz="60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9169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ildekkande bilde">
    <p:spTree>
      <p:nvGrpSpPr>
        <p:cNvPr id="1" name=""/>
        <p:cNvGrpSpPr/>
        <p:nvPr/>
      </p:nvGrpSpPr>
      <p:grpSpPr>
        <a:xfrm>
          <a:off x="0" y="0"/>
          <a:ext cx="0" cy="0"/>
          <a:chOff x="0" y="0"/>
          <a:chExt cx="0" cy="0"/>
        </a:xfrm>
      </p:grpSpPr>
      <p:sp>
        <p:nvSpPr>
          <p:cNvPr id="8" name="Plassholder for bilde 7">
            <a:extLst>
              <a:ext uri="{FF2B5EF4-FFF2-40B4-BE49-F238E27FC236}">
                <a16:creationId xmlns:a16="http://schemas.microsoft.com/office/drawing/2014/main" id="{3AF2B7A9-93D2-A4F3-2BE9-F84479FD92FB}"/>
              </a:ext>
            </a:extLst>
          </p:cNvPr>
          <p:cNvSpPr>
            <a:spLocks noGrp="1"/>
          </p:cNvSpPr>
          <p:nvPr>
            <p:ph type="pic" sz="quarter" idx="10"/>
          </p:nvPr>
        </p:nvSpPr>
        <p:spPr>
          <a:xfrm>
            <a:off x="0" y="0"/>
            <a:ext cx="12192000" cy="6858000"/>
          </a:xfrm>
          <a:prstGeom prst="rect">
            <a:avLst/>
          </a:prstGeom>
        </p:spPr>
        <p:txBody>
          <a:bodyPr/>
          <a:lstStyle/>
          <a:p>
            <a:endParaRPr lang="nb-NO"/>
          </a:p>
        </p:txBody>
      </p:sp>
    </p:spTree>
    <p:extLst>
      <p:ext uri="{BB962C8B-B14F-4D97-AF65-F5344CB8AC3E}">
        <p14:creationId xmlns:p14="http://schemas.microsoft.com/office/powerpoint/2010/main" val="7275417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vslutning nettside">
    <p:spTree>
      <p:nvGrpSpPr>
        <p:cNvPr id="1" name=""/>
        <p:cNvGrpSpPr/>
        <p:nvPr/>
      </p:nvGrpSpPr>
      <p:grpSpPr>
        <a:xfrm>
          <a:off x="0" y="0"/>
          <a:ext cx="0" cy="0"/>
          <a:chOff x="0" y="0"/>
          <a:chExt cx="0" cy="0"/>
        </a:xfrm>
      </p:grpSpPr>
      <p:sp>
        <p:nvSpPr>
          <p:cNvPr id="8" name="Rektangel 6">
            <a:extLst>
              <a:ext uri="{FF2B5EF4-FFF2-40B4-BE49-F238E27FC236}">
                <a16:creationId xmlns:a16="http://schemas.microsoft.com/office/drawing/2014/main" id="{DD32F6C9-AFD3-8842-88D7-DA2C62E94A2A}"/>
              </a:ext>
            </a:extLst>
          </p:cNvPr>
          <p:cNvSpPr/>
          <p:nvPr userDrawn="1"/>
        </p:nvSpPr>
        <p:spPr>
          <a:xfrm>
            <a:off x="0" y="0"/>
            <a:ext cx="12192000" cy="6858000"/>
          </a:xfrm>
          <a:prstGeom prst="rect">
            <a:avLst/>
          </a:prstGeom>
          <a:noFill/>
          <a:ln w="38100">
            <a:solidFill>
              <a:srgbClr val="F99A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tittelstil</a:t>
            </a:r>
          </a:p>
        </p:txBody>
      </p:sp>
      <p:pic>
        <p:nvPicPr>
          <p:cNvPr id="9" name="Bilde 8">
            <a:extLst>
              <a:ext uri="{FF2B5EF4-FFF2-40B4-BE49-F238E27FC236}">
                <a16:creationId xmlns:a16="http://schemas.microsoft.com/office/drawing/2014/main" id="{9F735E05-294A-5A48-90FD-73F032187C4C}"/>
              </a:ext>
            </a:extLst>
          </p:cNvPr>
          <p:cNvPicPr>
            <a:picLocks noChangeAspect="1"/>
          </p:cNvPicPr>
          <p:nvPr userDrawn="1"/>
        </p:nvPicPr>
        <p:blipFill>
          <a:blip r:embed="rId2"/>
          <a:stretch>
            <a:fillRect/>
          </a:stretch>
        </p:blipFill>
        <p:spPr>
          <a:xfrm>
            <a:off x="-179517" y="6270701"/>
            <a:ext cx="12551033" cy="1440141"/>
          </a:xfrm>
          <a:prstGeom prst="rect">
            <a:avLst/>
          </a:prstGeom>
        </p:spPr>
      </p:pic>
      <p:pic>
        <p:nvPicPr>
          <p:cNvPr id="13" name="Bilde 9" descr="Et bilde som inneholder tegning&#10;&#10;Automatisk generert beskrivelse">
            <a:extLst>
              <a:ext uri="{FF2B5EF4-FFF2-40B4-BE49-F238E27FC236}">
                <a16:creationId xmlns:a16="http://schemas.microsoft.com/office/drawing/2014/main" id="{6B9C784A-417E-744E-8CD2-A3B0C08AD274}"/>
              </a:ext>
            </a:extLst>
          </p:cNvPr>
          <p:cNvPicPr>
            <a:picLocks noChangeAspect="1"/>
          </p:cNvPicPr>
          <p:nvPr userDrawn="1"/>
        </p:nvPicPr>
        <p:blipFill>
          <a:blip r:embed="rId3"/>
          <a:stretch>
            <a:fillRect/>
          </a:stretch>
        </p:blipFill>
        <p:spPr>
          <a:xfrm>
            <a:off x="468259" y="392729"/>
            <a:ext cx="1520964" cy="474360"/>
          </a:xfrm>
          <a:prstGeom prst="rect">
            <a:avLst/>
          </a:prstGeom>
        </p:spPr>
      </p:pic>
      <p:pic>
        <p:nvPicPr>
          <p:cNvPr id="20" name="Bilde 8">
            <a:extLst>
              <a:ext uri="{FF2B5EF4-FFF2-40B4-BE49-F238E27FC236}">
                <a16:creationId xmlns:a16="http://schemas.microsoft.com/office/drawing/2014/main" id="{1D16E693-6308-2F40-BFD5-3DF6B170DC3D}"/>
              </a:ext>
            </a:extLst>
          </p:cNvPr>
          <p:cNvPicPr>
            <a:picLocks noChangeAspect="1"/>
          </p:cNvPicPr>
          <p:nvPr userDrawn="1"/>
        </p:nvPicPr>
        <p:blipFill>
          <a:blip r:embed="rId2"/>
          <a:stretch>
            <a:fillRect/>
          </a:stretch>
        </p:blipFill>
        <p:spPr>
          <a:xfrm>
            <a:off x="-179517" y="6270703"/>
            <a:ext cx="12551033" cy="1440141"/>
          </a:xfrm>
          <a:prstGeom prst="rect">
            <a:avLst/>
          </a:prstGeom>
        </p:spPr>
      </p:pic>
      <p:pic>
        <p:nvPicPr>
          <p:cNvPr id="21" name="Bilde 9" descr="Et bilde som inneholder tegning&#10;&#10;Automatisk generert beskrivelse">
            <a:extLst>
              <a:ext uri="{FF2B5EF4-FFF2-40B4-BE49-F238E27FC236}">
                <a16:creationId xmlns:a16="http://schemas.microsoft.com/office/drawing/2014/main" id="{4BE4B4E6-FE24-DC45-8A18-F68C8A1888C5}"/>
              </a:ext>
            </a:extLst>
          </p:cNvPr>
          <p:cNvPicPr>
            <a:picLocks noChangeAspect="1"/>
          </p:cNvPicPr>
          <p:nvPr userDrawn="1"/>
        </p:nvPicPr>
        <p:blipFill>
          <a:blip r:embed="rId3"/>
          <a:stretch>
            <a:fillRect/>
          </a:stretch>
        </p:blipFill>
        <p:spPr>
          <a:xfrm>
            <a:off x="468259" y="392729"/>
            <a:ext cx="1520964" cy="474360"/>
          </a:xfrm>
          <a:prstGeom prst="rect">
            <a:avLst/>
          </a:prstGeom>
        </p:spPr>
      </p:pic>
      <p:pic>
        <p:nvPicPr>
          <p:cNvPr id="23" name="Bilde 15" descr="Et bilde som inneholder brevhode, blyant&#10;&#10;Automatisk generert beskrivelse">
            <a:extLst>
              <a:ext uri="{FF2B5EF4-FFF2-40B4-BE49-F238E27FC236}">
                <a16:creationId xmlns:a16="http://schemas.microsoft.com/office/drawing/2014/main" id="{11D2AFEA-2E2F-3F46-9FDB-CD11901C3FD2}"/>
              </a:ext>
            </a:extLst>
          </p:cNvPr>
          <p:cNvPicPr>
            <a:picLocks noChangeAspect="1"/>
          </p:cNvPicPr>
          <p:nvPr userDrawn="1"/>
        </p:nvPicPr>
        <p:blipFill>
          <a:blip r:embed="rId4"/>
          <a:stretch>
            <a:fillRect/>
          </a:stretch>
        </p:blipFill>
        <p:spPr>
          <a:xfrm>
            <a:off x="9072878" y="4674756"/>
            <a:ext cx="3564231" cy="2595914"/>
          </a:xfrm>
          <a:prstGeom prst="rect">
            <a:avLst/>
          </a:prstGeom>
        </p:spPr>
      </p:pic>
      <p:sp>
        <p:nvSpPr>
          <p:cNvPr id="3" name="TekstSylinder 2">
            <a:extLst>
              <a:ext uri="{FF2B5EF4-FFF2-40B4-BE49-F238E27FC236}">
                <a16:creationId xmlns:a16="http://schemas.microsoft.com/office/drawing/2014/main" id="{452199A0-6A7D-0243-BC44-89D58F71DD77}"/>
              </a:ext>
            </a:extLst>
          </p:cNvPr>
          <p:cNvSpPr txBox="1"/>
          <p:nvPr userDrawn="1"/>
        </p:nvSpPr>
        <p:spPr>
          <a:xfrm>
            <a:off x="876188" y="2878057"/>
            <a:ext cx="10473490" cy="1015663"/>
          </a:xfrm>
          <a:prstGeom prst="rect">
            <a:avLst/>
          </a:prstGeom>
          <a:noFill/>
        </p:spPr>
        <p:txBody>
          <a:bodyPr wrap="square" rtlCol="0">
            <a:spAutoFit/>
          </a:bodyPr>
          <a:lstStyle/>
          <a:p>
            <a:pPr algn="ctr"/>
            <a:r>
              <a:rPr lang="nb-NO" sz="6000" b="1">
                <a:latin typeface="Calibri" panose="020F0502020204030204" pitchFamily="34" charset="0"/>
                <a:ea typeface="Calibri" panose="020F0502020204030204" pitchFamily="34" charset="0"/>
                <a:cs typeface="Calibri" panose="020F0502020204030204" pitchFamily="34" charset="0"/>
              </a:rPr>
              <a:t>klepp.kommune.no</a:t>
            </a:r>
            <a:endParaRPr lang="nb-NO" sz="60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1211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vslutning fri tekst">
    <p:spTree>
      <p:nvGrpSpPr>
        <p:cNvPr id="1" name=""/>
        <p:cNvGrpSpPr/>
        <p:nvPr/>
      </p:nvGrpSpPr>
      <p:grpSpPr>
        <a:xfrm>
          <a:off x="0" y="0"/>
          <a:ext cx="0" cy="0"/>
          <a:chOff x="0" y="0"/>
          <a:chExt cx="0" cy="0"/>
        </a:xfrm>
      </p:grpSpPr>
      <p:sp>
        <p:nvSpPr>
          <p:cNvPr id="8" name="Rektangel 6">
            <a:extLst>
              <a:ext uri="{FF2B5EF4-FFF2-40B4-BE49-F238E27FC236}">
                <a16:creationId xmlns:a16="http://schemas.microsoft.com/office/drawing/2014/main" id="{DD32F6C9-AFD3-8842-88D7-DA2C62E94A2A}"/>
              </a:ext>
            </a:extLst>
          </p:cNvPr>
          <p:cNvSpPr/>
          <p:nvPr userDrawn="1"/>
        </p:nvSpPr>
        <p:spPr>
          <a:xfrm>
            <a:off x="0" y="0"/>
            <a:ext cx="12192000" cy="6858000"/>
          </a:xfrm>
          <a:prstGeom prst="rect">
            <a:avLst/>
          </a:prstGeom>
          <a:noFill/>
          <a:ln w="38100">
            <a:solidFill>
              <a:srgbClr val="F99A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tittelstil</a:t>
            </a:r>
          </a:p>
        </p:txBody>
      </p:sp>
      <p:pic>
        <p:nvPicPr>
          <p:cNvPr id="9" name="Bilde 8">
            <a:extLst>
              <a:ext uri="{FF2B5EF4-FFF2-40B4-BE49-F238E27FC236}">
                <a16:creationId xmlns:a16="http://schemas.microsoft.com/office/drawing/2014/main" id="{9F735E05-294A-5A48-90FD-73F032187C4C}"/>
              </a:ext>
            </a:extLst>
          </p:cNvPr>
          <p:cNvPicPr>
            <a:picLocks noChangeAspect="1"/>
          </p:cNvPicPr>
          <p:nvPr userDrawn="1"/>
        </p:nvPicPr>
        <p:blipFill>
          <a:blip r:embed="rId2"/>
          <a:stretch>
            <a:fillRect/>
          </a:stretch>
        </p:blipFill>
        <p:spPr>
          <a:xfrm>
            <a:off x="-179517" y="6270701"/>
            <a:ext cx="12551033" cy="1440141"/>
          </a:xfrm>
          <a:prstGeom prst="rect">
            <a:avLst/>
          </a:prstGeom>
        </p:spPr>
      </p:pic>
      <p:pic>
        <p:nvPicPr>
          <p:cNvPr id="13" name="Bilde 9" descr="Et bilde som inneholder tegning&#10;&#10;Automatisk generert beskrivelse">
            <a:extLst>
              <a:ext uri="{FF2B5EF4-FFF2-40B4-BE49-F238E27FC236}">
                <a16:creationId xmlns:a16="http://schemas.microsoft.com/office/drawing/2014/main" id="{6B9C784A-417E-744E-8CD2-A3B0C08AD274}"/>
              </a:ext>
            </a:extLst>
          </p:cNvPr>
          <p:cNvPicPr>
            <a:picLocks noChangeAspect="1"/>
          </p:cNvPicPr>
          <p:nvPr userDrawn="1"/>
        </p:nvPicPr>
        <p:blipFill>
          <a:blip r:embed="rId3"/>
          <a:stretch>
            <a:fillRect/>
          </a:stretch>
        </p:blipFill>
        <p:spPr>
          <a:xfrm>
            <a:off x="468259" y="392729"/>
            <a:ext cx="1520964" cy="474360"/>
          </a:xfrm>
          <a:prstGeom prst="rect">
            <a:avLst/>
          </a:prstGeom>
        </p:spPr>
      </p:pic>
      <p:pic>
        <p:nvPicPr>
          <p:cNvPr id="20" name="Bilde 8">
            <a:extLst>
              <a:ext uri="{FF2B5EF4-FFF2-40B4-BE49-F238E27FC236}">
                <a16:creationId xmlns:a16="http://schemas.microsoft.com/office/drawing/2014/main" id="{1D16E693-6308-2F40-BFD5-3DF6B170DC3D}"/>
              </a:ext>
            </a:extLst>
          </p:cNvPr>
          <p:cNvPicPr>
            <a:picLocks noChangeAspect="1"/>
          </p:cNvPicPr>
          <p:nvPr userDrawn="1"/>
        </p:nvPicPr>
        <p:blipFill>
          <a:blip r:embed="rId2"/>
          <a:stretch>
            <a:fillRect/>
          </a:stretch>
        </p:blipFill>
        <p:spPr>
          <a:xfrm>
            <a:off x="-179517" y="6270703"/>
            <a:ext cx="12551033" cy="1440141"/>
          </a:xfrm>
          <a:prstGeom prst="rect">
            <a:avLst/>
          </a:prstGeom>
        </p:spPr>
      </p:pic>
      <p:pic>
        <p:nvPicPr>
          <p:cNvPr id="21" name="Bilde 9" descr="Et bilde som inneholder tegning&#10;&#10;Automatisk generert beskrivelse">
            <a:extLst>
              <a:ext uri="{FF2B5EF4-FFF2-40B4-BE49-F238E27FC236}">
                <a16:creationId xmlns:a16="http://schemas.microsoft.com/office/drawing/2014/main" id="{4BE4B4E6-FE24-DC45-8A18-F68C8A1888C5}"/>
              </a:ext>
            </a:extLst>
          </p:cNvPr>
          <p:cNvPicPr>
            <a:picLocks noChangeAspect="1"/>
          </p:cNvPicPr>
          <p:nvPr userDrawn="1"/>
        </p:nvPicPr>
        <p:blipFill>
          <a:blip r:embed="rId3"/>
          <a:stretch>
            <a:fillRect/>
          </a:stretch>
        </p:blipFill>
        <p:spPr>
          <a:xfrm>
            <a:off x="468259" y="392729"/>
            <a:ext cx="1520964" cy="474360"/>
          </a:xfrm>
          <a:prstGeom prst="rect">
            <a:avLst/>
          </a:prstGeom>
        </p:spPr>
      </p:pic>
      <p:pic>
        <p:nvPicPr>
          <p:cNvPr id="23" name="Bilde 15" descr="Et bilde som inneholder brevhode, blyant&#10;&#10;Automatisk generert beskrivelse">
            <a:extLst>
              <a:ext uri="{FF2B5EF4-FFF2-40B4-BE49-F238E27FC236}">
                <a16:creationId xmlns:a16="http://schemas.microsoft.com/office/drawing/2014/main" id="{11D2AFEA-2E2F-3F46-9FDB-CD11901C3FD2}"/>
              </a:ext>
            </a:extLst>
          </p:cNvPr>
          <p:cNvPicPr>
            <a:picLocks noChangeAspect="1"/>
          </p:cNvPicPr>
          <p:nvPr userDrawn="1"/>
        </p:nvPicPr>
        <p:blipFill>
          <a:blip r:embed="rId4"/>
          <a:stretch>
            <a:fillRect/>
          </a:stretch>
        </p:blipFill>
        <p:spPr>
          <a:xfrm>
            <a:off x="9072878" y="4674756"/>
            <a:ext cx="3564231" cy="2595914"/>
          </a:xfrm>
          <a:prstGeom prst="rect">
            <a:avLst/>
          </a:prstGeom>
        </p:spPr>
      </p:pic>
      <p:sp>
        <p:nvSpPr>
          <p:cNvPr id="7" name="Plassholder for tekst 6">
            <a:extLst>
              <a:ext uri="{FF2B5EF4-FFF2-40B4-BE49-F238E27FC236}">
                <a16:creationId xmlns:a16="http://schemas.microsoft.com/office/drawing/2014/main" id="{F5037C80-8062-0E34-B952-8407C19E5E20}"/>
              </a:ext>
            </a:extLst>
          </p:cNvPr>
          <p:cNvSpPr>
            <a:spLocks noGrp="1"/>
          </p:cNvSpPr>
          <p:nvPr>
            <p:ph type="body" sz="quarter" idx="10" hasCustomPrompt="1"/>
          </p:nvPr>
        </p:nvSpPr>
        <p:spPr>
          <a:xfrm>
            <a:off x="710859" y="2520879"/>
            <a:ext cx="10770283" cy="1808163"/>
          </a:xfrm>
          <a:prstGeom prst="rect">
            <a:avLst/>
          </a:prstGeom>
        </p:spPr>
        <p:txBody>
          <a:bodyPr anchor="ctr"/>
          <a:lstStyle>
            <a:lvl1pPr algn="ctr">
              <a:buNone/>
              <a:defRPr sz="6000" b="1">
                <a:latin typeface="Calibri" panose="020F0502020204030204" pitchFamily="34" charset="0"/>
                <a:ea typeface="Calibri" panose="020F0502020204030204" pitchFamily="34" charset="0"/>
                <a:cs typeface="Calibri" panose="020F0502020204030204" pitchFamily="34" charset="0"/>
              </a:defRPr>
            </a:lvl1pPr>
          </a:lstStyle>
          <a:p>
            <a:pPr lvl="0"/>
            <a:r>
              <a:rPr lang="nb-NO"/>
              <a:t>Klikk for å setta inn tekst</a:t>
            </a:r>
          </a:p>
        </p:txBody>
      </p:sp>
    </p:spTree>
    <p:extLst>
      <p:ext uri="{BB962C8B-B14F-4D97-AF65-F5344CB8AC3E}">
        <p14:creationId xmlns:p14="http://schemas.microsoft.com/office/powerpoint/2010/main" val="38614353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ramside">
    <p:spTree>
      <p:nvGrpSpPr>
        <p:cNvPr id="1" name=""/>
        <p:cNvGrpSpPr/>
        <p:nvPr/>
      </p:nvGrpSpPr>
      <p:grpSpPr>
        <a:xfrm>
          <a:off x="0" y="0"/>
          <a:ext cx="0" cy="0"/>
          <a:chOff x="0" y="0"/>
          <a:chExt cx="0" cy="0"/>
        </a:xfrm>
      </p:grpSpPr>
      <p:pic>
        <p:nvPicPr>
          <p:cNvPr id="13" name="Bilde 7">
            <a:extLst>
              <a:ext uri="{FF2B5EF4-FFF2-40B4-BE49-F238E27FC236}">
                <a16:creationId xmlns:a16="http://schemas.microsoft.com/office/drawing/2014/main" id="{0A6CFC2D-E4EB-A042-8698-377856956447}"/>
              </a:ext>
            </a:extLst>
          </p:cNvPr>
          <p:cNvPicPr>
            <a:picLocks noChangeAspect="1"/>
          </p:cNvPicPr>
          <p:nvPr userDrawn="1"/>
        </p:nvPicPr>
        <p:blipFill>
          <a:blip r:embed="rId2"/>
          <a:stretch>
            <a:fillRect/>
          </a:stretch>
        </p:blipFill>
        <p:spPr>
          <a:xfrm>
            <a:off x="0" y="843795"/>
            <a:ext cx="12192000" cy="5552454"/>
          </a:xfrm>
          <a:prstGeom prst="rect">
            <a:avLst/>
          </a:prstGeom>
        </p:spPr>
      </p:pic>
      <p:pic>
        <p:nvPicPr>
          <p:cNvPr id="14" name="Bilde 10" descr="Et bilde som inneholder tegning&#10;&#10;Automatisk generert beskrivelse">
            <a:extLst>
              <a:ext uri="{FF2B5EF4-FFF2-40B4-BE49-F238E27FC236}">
                <a16:creationId xmlns:a16="http://schemas.microsoft.com/office/drawing/2014/main" id="{B616CF0A-18C6-F24D-9826-B9D7FECDD89D}"/>
              </a:ext>
            </a:extLst>
          </p:cNvPr>
          <p:cNvPicPr>
            <a:picLocks noChangeAspect="1"/>
          </p:cNvPicPr>
          <p:nvPr userDrawn="1"/>
        </p:nvPicPr>
        <p:blipFill>
          <a:blip r:embed="rId3"/>
          <a:stretch>
            <a:fillRect/>
          </a:stretch>
        </p:blipFill>
        <p:spPr>
          <a:xfrm>
            <a:off x="9564131" y="5791411"/>
            <a:ext cx="1939323" cy="604838"/>
          </a:xfrm>
          <a:prstGeom prst="rect">
            <a:avLst/>
          </a:prstGeom>
        </p:spPr>
      </p:pic>
      <p:sp>
        <p:nvSpPr>
          <p:cNvPr id="15" name="Rektangel 11">
            <a:extLst>
              <a:ext uri="{FF2B5EF4-FFF2-40B4-BE49-F238E27FC236}">
                <a16:creationId xmlns:a16="http://schemas.microsoft.com/office/drawing/2014/main" id="{86341C7B-78B4-1C47-9B4A-23CA33383083}"/>
              </a:ext>
            </a:extLst>
          </p:cNvPr>
          <p:cNvSpPr/>
          <p:nvPr userDrawn="1"/>
        </p:nvSpPr>
        <p:spPr>
          <a:xfrm>
            <a:off x="0" y="0"/>
            <a:ext cx="12192000" cy="6858000"/>
          </a:xfrm>
          <a:prstGeom prst="rect">
            <a:avLst/>
          </a:prstGeom>
          <a:noFill/>
          <a:ln w="38100">
            <a:solidFill>
              <a:srgbClr val="F99A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n-NO" noProof="0"/>
              <a:t>tittelstil</a:t>
            </a:r>
          </a:p>
        </p:txBody>
      </p:sp>
      <p:sp>
        <p:nvSpPr>
          <p:cNvPr id="7" name="Tittel 1">
            <a:extLst>
              <a:ext uri="{FF2B5EF4-FFF2-40B4-BE49-F238E27FC236}">
                <a16:creationId xmlns:a16="http://schemas.microsoft.com/office/drawing/2014/main" id="{DD5CB870-FB80-CD4B-8389-D2A26801DA67}"/>
              </a:ext>
            </a:extLst>
          </p:cNvPr>
          <p:cNvSpPr txBox="1">
            <a:spLocks/>
          </p:cNvSpPr>
          <p:nvPr userDrawn="1"/>
        </p:nvSpPr>
        <p:spPr>
          <a:xfrm>
            <a:off x="5350477" y="2831366"/>
            <a:ext cx="5533769" cy="68833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nn-NO" sz="2100" b="1" noProof="0">
                <a:latin typeface="Calibri" panose="020F0502020204030204" pitchFamily="34" charset="0"/>
                <a:ea typeface="Calibri" panose="020F0502020204030204" pitchFamily="34" charset="0"/>
                <a:cs typeface="Calibri" panose="020F0502020204030204" pitchFamily="34" charset="0"/>
              </a:rPr>
              <a:t>Med blikk for alle</a:t>
            </a:r>
          </a:p>
        </p:txBody>
      </p:sp>
      <p:sp>
        <p:nvSpPr>
          <p:cNvPr id="8" name="Title 6">
            <a:extLst>
              <a:ext uri="{FF2B5EF4-FFF2-40B4-BE49-F238E27FC236}">
                <a16:creationId xmlns:a16="http://schemas.microsoft.com/office/drawing/2014/main" id="{63C9015E-8AA3-C440-9C3C-135E98B1FFF0}"/>
              </a:ext>
            </a:extLst>
          </p:cNvPr>
          <p:cNvSpPr>
            <a:spLocks noGrp="1"/>
          </p:cNvSpPr>
          <p:nvPr>
            <p:ph type="title" hasCustomPrompt="1"/>
          </p:nvPr>
        </p:nvSpPr>
        <p:spPr>
          <a:xfrm>
            <a:off x="688546" y="5707916"/>
            <a:ext cx="8586084" cy="688335"/>
          </a:xfrm>
          <a:prstGeom prst="rect">
            <a:avLst/>
          </a:prstGeom>
        </p:spPr>
        <p:txBody>
          <a:bodyPr>
            <a:normAutofit/>
          </a:bodyPr>
          <a:lstStyle>
            <a:lvl1pPr>
              <a:defRPr sz="3600" b="1">
                <a:latin typeface="Calibri" panose="020F0502020204030204" pitchFamily="34" charset="0"/>
                <a:ea typeface="Calibri" panose="020F0502020204030204" pitchFamily="34" charset="0"/>
                <a:cs typeface="Calibri" panose="020F0502020204030204" pitchFamily="34" charset="0"/>
              </a:defRPr>
            </a:lvl1pPr>
          </a:lstStyle>
          <a:p>
            <a:r>
              <a:rPr lang="nn-NO" noProof="0"/>
              <a:t>Klikk for å legga til tittel</a:t>
            </a:r>
          </a:p>
        </p:txBody>
      </p:sp>
    </p:spTree>
    <p:extLst>
      <p:ext uri="{BB962C8B-B14F-4D97-AF65-F5344CB8AC3E}">
        <p14:creationId xmlns:p14="http://schemas.microsoft.com/office/powerpoint/2010/main" val="38832573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kst">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ACFD6A5B-6F8F-2384-FD95-01D9342263D9}"/>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8" name="Tittel 7">
            <a:extLst>
              <a:ext uri="{FF2B5EF4-FFF2-40B4-BE49-F238E27FC236}">
                <a16:creationId xmlns:a16="http://schemas.microsoft.com/office/drawing/2014/main" id="{918F8973-898B-9CA4-1AC0-7369076CFA1D}"/>
              </a:ext>
            </a:extLst>
          </p:cNvPr>
          <p:cNvSpPr>
            <a:spLocks noGrp="1"/>
          </p:cNvSpPr>
          <p:nvPr>
            <p:ph type="title" hasCustomPrompt="1"/>
          </p:nvPr>
        </p:nvSpPr>
        <p:spPr>
          <a:xfrm>
            <a:off x="736429" y="1009951"/>
            <a:ext cx="10715050" cy="688336"/>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nb-NO" sz="4800" b="1" smtClean="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a:t>Klikk for å setta inn overskrift</a:t>
            </a:r>
          </a:p>
        </p:txBody>
      </p:sp>
      <p:sp>
        <p:nvSpPr>
          <p:cNvPr id="10" name="Plassholder for tekst 9">
            <a:extLst>
              <a:ext uri="{FF2B5EF4-FFF2-40B4-BE49-F238E27FC236}">
                <a16:creationId xmlns:a16="http://schemas.microsoft.com/office/drawing/2014/main" id="{0E991F38-4524-63F3-7816-780FFF879E67}"/>
              </a:ext>
            </a:extLst>
          </p:cNvPr>
          <p:cNvSpPr>
            <a:spLocks noGrp="1"/>
          </p:cNvSpPr>
          <p:nvPr>
            <p:ph type="body" sz="quarter" idx="10" hasCustomPrompt="1"/>
          </p:nvPr>
        </p:nvSpPr>
        <p:spPr>
          <a:xfrm>
            <a:off x="736430" y="1992702"/>
            <a:ext cx="10715049" cy="1362075"/>
          </a:xfrm>
          <a:prstGeom prst="rect">
            <a:avLst/>
          </a:prstGeom>
        </p:spPr>
        <p:txBody>
          <a:bodyPr/>
          <a:lstStyle>
            <a:lvl1pPr>
              <a:defRPr sz="2400"/>
            </a:lvl1pPr>
            <a:lvl2pPr>
              <a:defRPr sz="2000"/>
            </a:lvl2pPr>
            <a:lvl3pPr>
              <a:defRPr sz="1800"/>
            </a:lvl3pPr>
            <a:lvl4pPr>
              <a:defRPr sz="1600"/>
            </a:lvl4pPr>
            <a:lvl5pPr>
              <a:defRPr sz="1600"/>
            </a:lvl5pPr>
            <a:lvl6pPr>
              <a:defRPr sz="1600"/>
            </a:lvl6pPr>
          </a:lstStyle>
          <a:p>
            <a:pPr lvl="0"/>
            <a:r>
              <a:rPr lang="nb-NO"/>
              <a:t>Klikk for å legga til tekst</a:t>
            </a:r>
          </a:p>
          <a:p>
            <a:pPr lvl="1"/>
            <a:r>
              <a:rPr lang="nb-NO"/>
              <a:t>Andre nivå</a:t>
            </a:r>
          </a:p>
          <a:p>
            <a:pPr lvl="2"/>
            <a:r>
              <a:rPr lang="nb-NO"/>
              <a:t>Tredje nivå</a:t>
            </a:r>
          </a:p>
          <a:p>
            <a:pPr lvl="3"/>
            <a:r>
              <a:rPr lang="nb-NO"/>
              <a:t>Fjerde nivå</a:t>
            </a:r>
          </a:p>
          <a:p>
            <a:pPr lvl="4"/>
            <a:r>
              <a:rPr lang="nb-NO"/>
              <a:t>Femte nivå</a:t>
            </a:r>
          </a:p>
          <a:p>
            <a:pPr lvl="5"/>
            <a:r>
              <a:rPr lang="nb-NO"/>
              <a:t>Sjette nivå</a:t>
            </a:r>
          </a:p>
        </p:txBody>
      </p:sp>
    </p:spTree>
    <p:extLst>
      <p:ext uri="{BB962C8B-B14F-4D97-AF65-F5344CB8AC3E}">
        <p14:creationId xmlns:p14="http://schemas.microsoft.com/office/powerpoint/2010/main" val="38860165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agram">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ACFD6A5B-6F8F-2384-FD95-01D9342263D9}"/>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8" name="Tittel 7">
            <a:extLst>
              <a:ext uri="{FF2B5EF4-FFF2-40B4-BE49-F238E27FC236}">
                <a16:creationId xmlns:a16="http://schemas.microsoft.com/office/drawing/2014/main" id="{918F8973-898B-9CA4-1AC0-7369076CFA1D}"/>
              </a:ext>
            </a:extLst>
          </p:cNvPr>
          <p:cNvSpPr>
            <a:spLocks noGrp="1"/>
          </p:cNvSpPr>
          <p:nvPr>
            <p:ph type="title" hasCustomPrompt="1"/>
          </p:nvPr>
        </p:nvSpPr>
        <p:spPr>
          <a:xfrm>
            <a:off x="736429" y="1009951"/>
            <a:ext cx="10715050" cy="688336"/>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nb-NO" sz="4800" b="1" smtClean="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a:t>Klikk for å setta inn overskrift</a:t>
            </a:r>
          </a:p>
        </p:txBody>
      </p:sp>
      <p:sp>
        <p:nvSpPr>
          <p:cNvPr id="4" name="Plassholder for diagram 3">
            <a:extLst>
              <a:ext uri="{FF2B5EF4-FFF2-40B4-BE49-F238E27FC236}">
                <a16:creationId xmlns:a16="http://schemas.microsoft.com/office/drawing/2014/main" id="{DFFA660D-9B17-B0BC-5B9B-AF21DB153406}"/>
              </a:ext>
            </a:extLst>
          </p:cNvPr>
          <p:cNvSpPr>
            <a:spLocks noGrp="1"/>
          </p:cNvSpPr>
          <p:nvPr>
            <p:ph type="chart" sz="quarter" idx="10"/>
          </p:nvPr>
        </p:nvSpPr>
        <p:spPr>
          <a:xfrm>
            <a:off x="736429" y="1994400"/>
            <a:ext cx="10715050" cy="3747621"/>
          </a:xfrm>
          <a:prstGeom prst="rect">
            <a:avLst/>
          </a:prstGeom>
        </p:spPr>
        <p:txBody>
          <a:bodyPr/>
          <a:lstStyle/>
          <a:p>
            <a:endParaRPr lang="nb-NO"/>
          </a:p>
        </p:txBody>
      </p:sp>
    </p:spTree>
    <p:extLst>
      <p:ext uri="{BB962C8B-B14F-4D97-AF65-F5344CB8AC3E}">
        <p14:creationId xmlns:p14="http://schemas.microsoft.com/office/powerpoint/2010/main" val="33234206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abell">
    <p:spTree>
      <p:nvGrpSpPr>
        <p:cNvPr id="1" name=""/>
        <p:cNvGrpSpPr/>
        <p:nvPr/>
      </p:nvGrpSpPr>
      <p:grpSpPr>
        <a:xfrm>
          <a:off x="0" y="0"/>
          <a:ext cx="0" cy="0"/>
          <a:chOff x="0" y="0"/>
          <a:chExt cx="0" cy="0"/>
        </a:xfrm>
      </p:grpSpPr>
      <p:pic>
        <p:nvPicPr>
          <p:cNvPr id="2" name="Bilde 1" descr="Et bilde som inneholder symbol, logo, emblem, Varemerke&#10;&#10;KI-generert innhold kan være feil.">
            <a:extLst>
              <a:ext uri="{FF2B5EF4-FFF2-40B4-BE49-F238E27FC236}">
                <a16:creationId xmlns:a16="http://schemas.microsoft.com/office/drawing/2014/main" id="{ACFD6A5B-6F8F-2384-FD95-01D9342263D9}"/>
              </a:ext>
            </a:extLst>
          </p:cNvPr>
          <p:cNvPicPr>
            <a:picLocks noChangeAspect="1"/>
          </p:cNvPicPr>
          <p:nvPr userDrawn="1"/>
        </p:nvPicPr>
        <p:blipFill>
          <a:blip r:embed="rId2"/>
          <a:stretch>
            <a:fillRect/>
          </a:stretch>
        </p:blipFill>
        <p:spPr>
          <a:xfrm>
            <a:off x="10214089" y="6048322"/>
            <a:ext cx="1520711" cy="489217"/>
          </a:xfrm>
          <a:prstGeom prst="rect">
            <a:avLst/>
          </a:prstGeom>
        </p:spPr>
      </p:pic>
      <p:sp>
        <p:nvSpPr>
          <p:cNvPr id="8" name="Tittel 7">
            <a:extLst>
              <a:ext uri="{FF2B5EF4-FFF2-40B4-BE49-F238E27FC236}">
                <a16:creationId xmlns:a16="http://schemas.microsoft.com/office/drawing/2014/main" id="{918F8973-898B-9CA4-1AC0-7369076CFA1D}"/>
              </a:ext>
            </a:extLst>
          </p:cNvPr>
          <p:cNvSpPr>
            <a:spLocks noGrp="1"/>
          </p:cNvSpPr>
          <p:nvPr>
            <p:ph type="title" hasCustomPrompt="1"/>
          </p:nvPr>
        </p:nvSpPr>
        <p:spPr>
          <a:xfrm>
            <a:off x="736429" y="1009951"/>
            <a:ext cx="10715050" cy="688336"/>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nb-NO" sz="4800" b="1" smtClean="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a:t>Klikk for å setta inn overskrift</a:t>
            </a:r>
          </a:p>
        </p:txBody>
      </p:sp>
      <p:sp>
        <p:nvSpPr>
          <p:cNvPr id="5" name="Plassholder for tabell 4">
            <a:extLst>
              <a:ext uri="{FF2B5EF4-FFF2-40B4-BE49-F238E27FC236}">
                <a16:creationId xmlns:a16="http://schemas.microsoft.com/office/drawing/2014/main" id="{932E19BC-6375-F29E-8E7B-89986BB59B0E}"/>
              </a:ext>
            </a:extLst>
          </p:cNvPr>
          <p:cNvSpPr>
            <a:spLocks noGrp="1"/>
          </p:cNvSpPr>
          <p:nvPr>
            <p:ph type="tbl" sz="quarter" idx="11"/>
          </p:nvPr>
        </p:nvSpPr>
        <p:spPr>
          <a:xfrm>
            <a:off x="736429" y="1994400"/>
            <a:ext cx="10715050" cy="3737399"/>
          </a:xfrm>
          <a:prstGeom prst="rect">
            <a:avLst/>
          </a:prstGeom>
        </p:spPr>
        <p:txBody>
          <a:bodyPr/>
          <a:lstStyle/>
          <a:p>
            <a:endParaRPr lang="nb-NO"/>
          </a:p>
        </p:txBody>
      </p:sp>
    </p:spTree>
    <p:extLst>
      <p:ext uri="{BB962C8B-B14F-4D97-AF65-F5344CB8AC3E}">
        <p14:creationId xmlns:p14="http://schemas.microsoft.com/office/powerpoint/2010/main" val="19471545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4346464"/>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7344102"/>
      </p:ext>
    </p:extLst>
  </p:cSld>
  <p:clrMap bg1="lt1" tx1="dk1" bg2="lt2" tx2="dk2" accent1="accent1" accent2="accent2" accent3="accent3" accent4="accent4" accent5="accent5" accent6="accent6" hlink="hlink" folHlink="folHlink"/>
  <p:sldLayoutIdLst>
    <p:sldLayoutId id="2147483660" r:id="rId1"/>
    <p:sldLayoutId id="2147483665" r:id="rId2"/>
    <p:sldLayoutId id="2147483666" r:id="rId3"/>
    <p:sldLayoutId id="2147483667" r:id="rId4"/>
    <p:sldLayoutId id="2147483668" r:id="rId5"/>
    <p:sldLayoutId id="2147483669" r:id="rId6"/>
    <p:sldLayoutId id="2147483670"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0139214"/>
      </p:ext>
    </p:extLst>
  </p:cSld>
  <p:clrMap bg1="lt1" tx1="dk1" bg2="lt2" tx2="dk2" accent1="accent1" accent2="accent2" accent3="accent3" accent4="accent4" accent5="accent5" accent6="accent6" hlink="hlink" folHlink="folHlink"/>
  <p:sldLayoutIdLst>
    <p:sldLayoutId id="214748368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3294342"/>
      </p:ext>
    </p:extLst>
  </p:cSld>
  <p:clrMap bg1="lt1" tx1="dk1" bg2="lt2" tx2="dk2" accent1="accent1" accent2="accent2" accent3="accent3" accent4="accent4" accent5="accent5" accent6="accent6" hlink="hlink" folHlink="folHlink"/>
  <p:sldLayoutIdLst>
    <p:sldLayoutId id="2147483650" r:id="rId1"/>
    <p:sldLayoutId id="2147483685" r:id="rId2"/>
    <p:sldLayoutId id="2147483694" r:id="rId3"/>
    <p:sldLayoutId id="2147483695" r:id="rId4"/>
    <p:sldLayoutId id="2147483696" r:id="rId5"/>
    <p:sldLayoutId id="214748369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hyperlink" Target="https://www.klepp.kommune.no/nav/barn_og_unge/skule_og_sfo/digitalisering_i_skulen" TargetMode="Externa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1C2409-2FD9-6293-CF5D-AD7F07104EBD}"/>
              </a:ext>
            </a:extLst>
          </p:cNvPr>
          <p:cNvSpPr>
            <a:spLocks noGrp="1"/>
          </p:cNvSpPr>
          <p:nvPr>
            <p:ph type="title"/>
          </p:nvPr>
        </p:nvSpPr>
        <p:spPr>
          <a:xfrm>
            <a:off x="1805" y="5406879"/>
            <a:ext cx="8840084" cy="998779"/>
          </a:xfrm>
        </p:spPr>
        <p:txBody>
          <a:bodyPr lIns="91440" tIns="45720" rIns="91440" bIns="45720" anchor="t">
            <a:normAutofit fontScale="90000"/>
          </a:bodyPr>
          <a:lstStyle/>
          <a:p>
            <a:r>
              <a:rPr lang="nn-NO">
                <a:latin typeface="Calibri"/>
                <a:ea typeface="Calibri"/>
                <a:cs typeface="Calibri"/>
              </a:rPr>
              <a:t>FORELDREMØTE 21.SEPTEMBER      6. -10.TRINN</a:t>
            </a:r>
            <a:br>
              <a:rPr lang="nn-NO">
                <a:latin typeface="Calibri"/>
                <a:ea typeface="Calibri"/>
                <a:cs typeface="Calibri"/>
              </a:rPr>
            </a:br>
            <a:r>
              <a:rPr lang="nn-NO">
                <a:latin typeface="Calibri"/>
                <a:ea typeface="Calibri"/>
                <a:cs typeface="Calibri"/>
              </a:rPr>
              <a:t>FORELDREMØTE 22.SEPTEMBER      1. -5.TRINN</a:t>
            </a:r>
            <a:br>
              <a:rPr lang="nn-NO"/>
            </a:br>
            <a:endParaRPr lang="nn-NO" b="0"/>
          </a:p>
          <a:p>
            <a:endParaRPr lang="nn-NO" noProof="0"/>
          </a:p>
        </p:txBody>
      </p:sp>
    </p:spTree>
    <p:extLst>
      <p:ext uri="{BB962C8B-B14F-4D97-AF65-F5344CB8AC3E}">
        <p14:creationId xmlns:p14="http://schemas.microsoft.com/office/powerpoint/2010/main" val="78064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E250EE-1C17-D895-9B10-1FD64FDCFC65}"/>
              </a:ext>
            </a:extLst>
          </p:cNvPr>
          <p:cNvSpPr>
            <a:spLocks noGrp="1"/>
          </p:cNvSpPr>
          <p:nvPr>
            <p:ph type="title"/>
          </p:nvPr>
        </p:nvSpPr>
        <p:spPr/>
        <p:txBody>
          <a:bodyPr lIns="91440" tIns="45720" rIns="91440" bIns="45720" anchor="t"/>
          <a:lstStyle/>
          <a:p>
            <a:r>
              <a:rPr lang="nn-NO">
                <a:ea typeface="Calibri"/>
                <a:cs typeface="Calibri"/>
              </a:rPr>
              <a:t>Agenda;</a:t>
            </a:r>
            <a:endParaRPr lang="nn-NO" noProof="0"/>
          </a:p>
        </p:txBody>
      </p:sp>
      <p:sp>
        <p:nvSpPr>
          <p:cNvPr id="3" name="Plassholder for tekst 2">
            <a:extLst>
              <a:ext uri="{FF2B5EF4-FFF2-40B4-BE49-F238E27FC236}">
                <a16:creationId xmlns:a16="http://schemas.microsoft.com/office/drawing/2014/main" id="{A70A221D-20EB-6A46-0CA1-345930FB3102}"/>
              </a:ext>
            </a:extLst>
          </p:cNvPr>
          <p:cNvSpPr>
            <a:spLocks noGrp="1"/>
          </p:cNvSpPr>
          <p:nvPr>
            <p:ph type="body" sz="quarter" idx="10"/>
          </p:nvPr>
        </p:nvSpPr>
        <p:spPr/>
        <p:txBody>
          <a:bodyPr lIns="91440" tIns="45720" rIns="91440" bIns="45720" anchor="t"/>
          <a:lstStyle/>
          <a:p>
            <a:r>
              <a:rPr lang="nn-NO" noProof="0"/>
              <a:t>Vedtak / </a:t>
            </a:r>
            <a:r>
              <a:rPr lang="nn-NO" noProof="0" err="1"/>
              <a:t>beslutning</a:t>
            </a:r>
            <a:r>
              <a:rPr lang="nn-NO" noProof="0"/>
              <a:t> rehabilitering Orstad skole</a:t>
            </a:r>
          </a:p>
          <a:p>
            <a:r>
              <a:rPr lang="nn-NO"/>
              <a:t>Mobilfri skole / digital praksis </a:t>
            </a:r>
            <a:endParaRPr lang="nn-NO">
              <a:ea typeface="Calibri"/>
              <a:cs typeface="Calibri"/>
            </a:endParaRPr>
          </a:p>
          <a:p>
            <a:r>
              <a:rPr lang="nn-NO" noProof="0"/>
              <a:t>Traf</a:t>
            </a:r>
            <a:r>
              <a:rPr lang="nn-NO"/>
              <a:t>ikksikker kommune – trygg </a:t>
            </a:r>
            <a:r>
              <a:rPr lang="nn-NO" err="1"/>
              <a:t>skolevei</a:t>
            </a:r>
            <a:endParaRPr lang="nn-NO" err="1">
              <a:ea typeface="Calibri"/>
              <a:cs typeface="Calibri"/>
            </a:endParaRPr>
          </a:p>
          <a:p>
            <a:r>
              <a:rPr lang="nn-NO" noProof="0"/>
              <a:t>Kleppmodellen</a:t>
            </a:r>
            <a:endParaRPr lang="nn-NO" noProof="0">
              <a:ea typeface="Calibri"/>
              <a:cs typeface="Calibri"/>
            </a:endParaRPr>
          </a:p>
          <a:p>
            <a:r>
              <a:rPr lang="nn-NO"/>
              <a:t>Trygt og godt skolemiljø</a:t>
            </a:r>
            <a:endParaRPr lang="nn-NO">
              <a:ea typeface="Calibri"/>
              <a:cs typeface="Calibri"/>
            </a:endParaRPr>
          </a:p>
          <a:p>
            <a:r>
              <a:rPr lang="nn-NO">
                <a:ea typeface="Calibri"/>
                <a:cs typeface="Calibri"/>
              </a:rPr>
              <a:t>Prosjekt Jæren Friluftsråd "</a:t>
            </a:r>
            <a:r>
              <a:rPr lang="nn-NO" err="1">
                <a:ea typeface="Calibri"/>
                <a:cs typeface="Calibri"/>
              </a:rPr>
              <a:t>Uteskole</a:t>
            </a:r>
            <a:r>
              <a:rPr lang="nn-NO">
                <a:ea typeface="Calibri"/>
                <a:cs typeface="Calibri"/>
              </a:rPr>
              <a:t>"</a:t>
            </a:r>
            <a:endParaRPr lang="nn-NO" noProof="0">
              <a:ea typeface="Calibri"/>
              <a:cs typeface="Calibri"/>
            </a:endParaRPr>
          </a:p>
          <a:p>
            <a:endParaRPr lang="nn-NO">
              <a:ea typeface="Calibri"/>
              <a:cs typeface="Calibri"/>
            </a:endParaRPr>
          </a:p>
        </p:txBody>
      </p:sp>
    </p:spTree>
    <p:extLst>
      <p:ext uri="{BB962C8B-B14F-4D97-AF65-F5344CB8AC3E}">
        <p14:creationId xmlns:p14="http://schemas.microsoft.com/office/powerpoint/2010/main" val="4058710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FB4D06-2A2E-59C5-010C-B7A37F5F4380}"/>
              </a:ext>
            </a:extLst>
          </p:cNvPr>
          <p:cNvSpPr>
            <a:spLocks noGrp="1"/>
          </p:cNvSpPr>
          <p:nvPr>
            <p:ph type="title"/>
          </p:nvPr>
        </p:nvSpPr>
        <p:spPr/>
        <p:txBody>
          <a:bodyPr lIns="91440" tIns="45720" rIns="91440" bIns="45720" anchor="t"/>
          <a:lstStyle/>
          <a:p>
            <a:pPr>
              <a:buFont typeface="Arial" panose="020B0604020202020204" pitchFamily="34" charset="0"/>
              <a:buChar char="•"/>
            </a:pPr>
            <a:r>
              <a:rPr lang="nb-NO"/>
              <a:t>Vedtak rehabilitering Orstad skole</a:t>
            </a:r>
            <a:br>
              <a:rPr lang="nb-NO"/>
            </a:br>
            <a:br>
              <a:rPr lang="nb-NO"/>
            </a:br>
            <a:r>
              <a:rPr lang="nb-NO" sz="1400">
                <a:latin typeface="Segoe UI"/>
                <a:cs typeface="Segoe UI"/>
              </a:rPr>
              <a:t>Saken om felles ungdomsskole går ikke videre til kommunestyret i Time kommune</a:t>
            </a:r>
            <a:endParaRPr lang="nb-NO" sz="1400">
              <a:ea typeface="Calibri"/>
              <a:cs typeface="Calibri"/>
            </a:endParaRPr>
          </a:p>
          <a:p>
            <a:pPr>
              <a:buFont typeface="Arial" panose="020B0604020202020204" pitchFamily="34" charset="0"/>
              <a:buChar char="•"/>
            </a:pPr>
            <a:r>
              <a:rPr lang="nb-NO" sz="1400" b="0">
                <a:latin typeface="Segoe UI"/>
                <a:cs typeface="Segoe UI"/>
              </a:rPr>
              <a:t>Den politiske saken om felles ungdomsskole ble behandlet i Formannskapet i dag. Saken ble sendt tilbake for videre behandling og går derfor ikke videre til kommunestyret på nåværende tidspunkt.</a:t>
            </a:r>
            <a:endParaRPr lang="nb-NO" sz="1400">
              <a:ea typeface="Calibri"/>
              <a:cs typeface="Calibri"/>
            </a:endParaRPr>
          </a:p>
          <a:p>
            <a:pPr>
              <a:buFont typeface="Arial" panose="020B0604020202020204" pitchFamily="34" charset="0"/>
              <a:buChar char="•"/>
            </a:pPr>
            <a:r>
              <a:rPr lang="nb-NO" sz="1400" b="0">
                <a:latin typeface="Segoe UI"/>
                <a:cs typeface="Segoe UI"/>
              </a:rPr>
              <a:t>Bakgrunnen er at det er stilt spørsmål ved finansieringen av ombyggingene som må gjennomføres for å ta imot elevene fra Orstad. Flere politikere mener det er behov for en ny vurdering av kostnadsfordelingen, og at saken derfor må utredes nærmere før videre behandling.</a:t>
            </a:r>
            <a:endParaRPr lang="nb-NO" sz="1400">
              <a:ea typeface="Calibri"/>
              <a:cs typeface="Calibri"/>
            </a:endParaRPr>
          </a:p>
          <a:p>
            <a:pPr>
              <a:buFont typeface="Arial" panose="020B0604020202020204" pitchFamily="34" charset="0"/>
              <a:buChar char="•"/>
            </a:pPr>
            <a:r>
              <a:rPr lang="nb-NO" sz="1400" b="0">
                <a:latin typeface="Segoe UI"/>
                <a:cs typeface="Segoe UI"/>
              </a:rPr>
              <a:t>Vi vil komme tilbake med mer informasjon når vi vet mer om den videre prosessen.</a:t>
            </a:r>
            <a:br>
              <a:rPr lang="nb-NO" sz="1400" b="0">
                <a:latin typeface="Segoe UI"/>
                <a:cs typeface="Segoe UI"/>
              </a:rPr>
            </a:br>
            <a:br>
              <a:rPr lang="nb-NO" sz="1400" b="0">
                <a:latin typeface="Segoe UI"/>
                <a:cs typeface="Segoe UI"/>
              </a:rPr>
            </a:br>
            <a:r>
              <a:rPr lang="nb-NO" sz="1400" b="0">
                <a:latin typeface="Segoe UI"/>
                <a:cs typeface="Segoe UI"/>
              </a:rPr>
              <a:t>Status Klepp kommune</a:t>
            </a:r>
            <a:br>
              <a:rPr lang="nb-NO" sz="1400" b="0">
                <a:latin typeface="Segoe UI"/>
                <a:cs typeface="Segoe UI"/>
              </a:rPr>
            </a:br>
            <a:r>
              <a:rPr lang="nb-NO" sz="1400" b="0">
                <a:latin typeface="Segoe UI"/>
                <a:cs typeface="Segoe UI"/>
              </a:rPr>
              <a:t>Saken ble utsatt i kommunestyret 14.september 2026. De arbeider med å finne en løsning sammen med Time kommune. </a:t>
            </a:r>
            <a:br>
              <a:rPr lang="nb-NO" sz="1400" b="0">
                <a:latin typeface="Segoe UI"/>
                <a:cs typeface="Segoe UI"/>
              </a:rPr>
            </a:br>
            <a:br>
              <a:rPr lang="nb-NO" sz="1400" b="0">
                <a:latin typeface="Segoe UI"/>
                <a:cs typeface="Segoe UI"/>
              </a:rPr>
            </a:br>
            <a:br>
              <a:rPr lang="nb-NO" sz="1400" b="0">
                <a:latin typeface="Segoe UI"/>
                <a:cs typeface="Segoe UI"/>
              </a:rPr>
            </a:br>
            <a:r>
              <a:rPr lang="nb-NO" sz="1400" b="0">
                <a:latin typeface="Segoe UI"/>
                <a:cs typeface="Segoe UI"/>
              </a:rPr>
              <a:t>Når vi har mer informasjon vil det bli sendt ut. </a:t>
            </a:r>
            <a:br>
              <a:rPr lang="nb-NO" sz="1400" b="0">
                <a:latin typeface="Segoe UI"/>
                <a:cs typeface="Segoe UI"/>
              </a:rPr>
            </a:br>
            <a:r>
              <a:rPr lang="nb-NO" sz="1400" b="0">
                <a:latin typeface="Segoe UI"/>
                <a:cs typeface="Segoe UI"/>
              </a:rPr>
              <a:t>Foreldre på 7., 8. og 9.trinn vil holdes oppdatert sammen med barna / ungdommen. </a:t>
            </a:r>
            <a:br>
              <a:rPr lang="nb-NO" sz="1400" b="0">
                <a:latin typeface="Segoe UI"/>
                <a:cs typeface="Segoe UI"/>
              </a:rPr>
            </a:br>
            <a:br>
              <a:rPr lang="nb-NO" sz="1100" b="0">
                <a:latin typeface="Segoe UI"/>
                <a:cs typeface="Segoe UI"/>
              </a:rPr>
            </a:br>
            <a:endParaRPr lang="nb-NO" sz="1100" b="0">
              <a:latin typeface="Segoe UI"/>
              <a:cs typeface="Segoe UI"/>
            </a:endParaRPr>
          </a:p>
          <a:p>
            <a:br>
              <a:rPr lang="nb-NO"/>
            </a:br>
            <a:br>
              <a:rPr lang="nb-NO"/>
            </a:br>
            <a:endParaRPr lang="nb-NO">
              <a:ea typeface="Calibri"/>
              <a:cs typeface="Calibri"/>
            </a:endParaRPr>
          </a:p>
        </p:txBody>
      </p:sp>
    </p:spTree>
    <p:extLst>
      <p:ext uri="{BB962C8B-B14F-4D97-AF65-F5344CB8AC3E}">
        <p14:creationId xmlns:p14="http://schemas.microsoft.com/office/powerpoint/2010/main" val="1681251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ED2B00-01B1-3670-7C41-409F1B7B467B}"/>
              </a:ext>
            </a:extLst>
          </p:cNvPr>
          <p:cNvSpPr>
            <a:spLocks noGrp="1"/>
          </p:cNvSpPr>
          <p:nvPr>
            <p:ph type="title"/>
          </p:nvPr>
        </p:nvSpPr>
        <p:spPr>
          <a:xfrm>
            <a:off x="730800" y="1014877"/>
            <a:ext cx="5536800" cy="1325563"/>
          </a:xfrm>
        </p:spPr>
        <p:txBody>
          <a:bodyPr lIns="91440" tIns="45720" rIns="91440" bIns="45720" anchor="t">
            <a:normAutofit/>
          </a:bodyPr>
          <a:lstStyle/>
          <a:p>
            <a:r>
              <a:rPr lang="nn-NO" sz="4400"/>
              <a:t>Digital praksis Orstad skole</a:t>
            </a:r>
            <a:endParaRPr lang="nn-NO" sz="4400" noProof="0"/>
          </a:p>
        </p:txBody>
      </p:sp>
      <p:sp>
        <p:nvSpPr>
          <p:cNvPr id="3" name="Plassholder for tekst 2">
            <a:extLst>
              <a:ext uri="{FF2B5EF4-FFF2-40B4-BE49-F238E27FC236}">
                <a16:creationId xmlns:a16="http://schemas.microsoft.com/office/drawing/2014/main" id="{B6E02AF4-4741-DD01-4EF3-85F776205204}"/>
              </a:ext>
            </a:extLst>
          </p:cNvPr>
          <p:cNvSpPr>
            <a:spLocks noGrp="1"/>
          </p:cNvSpPr>
          <p:nvPr>
            <p:ph type="body" sz="quarter" idx="10"/>
          </p:nvPr>
        </p:nvSpPr>
        <p:spPr>
          <a:xfrm>
            <a:off x="730800" y="2556711"/>
            <a:ext cx="5816947" cy="3645000"/>
          </a:xfrm>
        </p:spPr>
        <p:txBody>
          <a:bodyPr lIns="91440" tIns="45720" rIns="91440" bIns="45720" anchor="t">
            <a:normAutofit fontScale="62500" lnSpcReduction="20000"/>
          </a:bodyPr>
          <a:lstStyle/>
          <a:p>
            <a:pPr marL="0" indent="0">
              <a:buNone/>
            </a:pPr>
            <a:r>
              <a:rPr lang="nn-NO"/>
              <a:t>Forskrift skoleregler;</a:t>
            </a:r>
            <a:endParaRPr lang="en-US"/>
          </a:p>
          <a:p>
            <a:pPr>
              <a:buFont typeface="Calibri" panose="020B0604020202020204" pitchFamily="34" charset="0"/>
              <a:buChar char="-"/>
            </a:pPr>
            <a:r>
              <a:rPr lang="nn-NO"/>
              <a:t>En skal </a:t>
            </a:r>
            <a:r>
              <a:rPr lang="nn-NO" err="1"/>
              <a:t>ikke</a:t>
            </a:r>
            <a:r>
              <a:rPr lang="nn-NO"/>
              <a:t> bruke </a:t>
            </a:r>
            <a:r>
              <a:rPr lang="nn-NO" err="1"/>
              <a:t>smarttelefoner</a:t>
            </a:r>
            <a:r>
              <a:rPr lang="nn-NO"/>
              <a:t>, smartklokker og </a:t>
            </a:r>
            <a:r>
              <a:rPr lang="nn-NO" err="1"/>
              <a:t>lignende</a:t>
            </a:r>
            <a:r>
              <a:rPr lang="nn-NO"/>
              <a:t> i </a:t>
            </a:r>
            <a:r>
              <a:rPr lang="nn-NO" err="1"/>
              <a:t>skoletiden</a:t>
            </a:r>
            <a:r>
              <a:rPr lang="nn-NO"/>
              <a:t>....</a:t>
            </a:r>
            <a:endParaRPr lang="en-US"/>
          </a:p>
          <a:p>
            <a:pPr>
              <a:buFont typeface="Calibri" panose="020B0604020202020204" pitchFamily="34" charset="0"/>
              <a:buChar char="-"/>
            </a:pPr>
            <a:endParaRPr lang="nn-NO"/>
          </a:p>
          <a:p>
            <a:pPr marL="0" indent="0">
              <a:buNone/>
            </a:pPr>
            <a:r>
              <a:rPr lang="nn-NO"/>
              <a:t>Mobilfri skole (mobilhotell 8. -10.trinn).</a:t>
            </a:r>
            <a:endParaRPr lang="en-US">
              <a:ea typeface="Calibri"/>
              <a:cs typeface="Calibri"/>
            </a:endParaRPr>
          </a:p>
          <a:p>
            <a:pPr marL="0" indent="0">
              <a:buNone/>
            </a:pPr>
            <a:endParaRPr lang="nn-NO"/>
          </a:p>
          <a:p>
            <a:pPr marL="0" indent="0">
              <a:buNone/>
            </a:pPr>
            <a:r>
              <a:rPr lang="nn-NO"/>
              <a:t>1.-7.trinn skal </a:t>
            </a:r>
            <a:r>
              <a:rPr lang="nn-NO" err="1"/>
              <a:t>ikke</a:t>
            </a:r>
            <a:r>
              <a:rPr lang="nn-NO"/>
              <a:t> ha mobil/ </a:t>
            </a:r>
            <a:r>
              <a:rPr lang="nn-NO" err="1"/>
              <a:t>digtale</a:t>
            </a:r>
            <a:r>
              <a:rPr lang="nn-NO"/>
              <a:t> klokker med på skolen. Viss </a:t>
            </a:r>
            <a:r>
              <a:rPr lang="nn-NO" err="1"/>
              <a:t>elevene</a:t>
            </a:r>
            <a:r>
              <a:rPr lang="nn-NO"/>
              <a:t> må ha det med skal utstyret ligge </a:t>
            </a:r>
            <a:r>
              <a:rPr lang="nn-NO" err="1"/>
              <a:t>avskrudd</a:t>
            </a:r>
            <a:r>
              <a:rPr lang="nn-NO"/>
              <a:t> i sekken i </a:t>
            </a:r>
            <a:r>
              <a:rPr lang="nn-NO" err="1"/>
              <a:t>skoletiden</a:t>
            </a:r>
            <a:r>
              <a:rPr lang="nn-NO"/>
              <a:t> / SFO tiden. </a:t>
            </a:r>
            <a:endParaRPr lang="nn-NO">
              <a:ea typeface="Calibri"/>
              <a:cs typeface="Calibri"/>
            </a:endParaRPr>
          </a:p>
          <a:p>
            <a:pPr marL="0" indent="0">
              <a:buNone/>
            </a:pPr>
            <a:endParaRPr lang="nn-NO"/>
          </a:p>
          <a:p>
            <a:pPr marL="0" indent="0">
              <a:buNone/>
            </a:pPr>
            <a:r>
              <a:rPr lang="nn-NO"/>
              <a:t>Det er </a:t>
            </a:r>
            <a:r>
              <a:rPr lang="nn-NO" err="1"/>
              <a:t>mulig</a:t>
            </a:r>
            <a:r>
              <a:rPr lang="nn-NO"/>
              <a:t> for foreldre / barn å nå </a:t>
            </a:r>
            <a:r>
              <a:rPr lang="nn-NO" err="1"/>
              <a:t>hverandre</a:t>
            </a:r>
            <a:r>
              <a:rPr lang="nn-NO"/>
              <a:t>  gjennom skolen sin telefon. </a:t>
            </a:r>
            <a:endParaRPr lang="nn-NO">
              <a:ea typeface="Calibri"/>
              <a:cs typeface="Calibri"/>
            </a:endParaRPr>
          </a:p>
          <a:p>
            <a:pPr marL="0" indent="0">
              <a:buNone/>
            </a:pPr>
            <a:endParaRPr lang="nn-NO">
              <a:ea typeface="Calibri"/>
              <a:cs typeface="Calibri"/>
            </a:endParaRPr>
          </a:p>
          <a:p>
            <a:pPr marL="0" indent="0">
              <a:buNone/>
            </a:pPr>
            <a:r>
              <a:rPr lang="nn-NO">
                <a:ea typeface="Calibri"/>
                <a:cs typeface="Calibri"/>
              </a:rPr>
              <a:t>Viss barna / ungdommen har med seg mobil / smartklokker på skolen er det på </a:t>
            </a:r>
            <a:r>
              <a:rPr lang="nn-NO" err="1">
                <a:ea typeface="Calibri"/>
                <a:cs typeface="Calibri"/>
              </a:rPr>
              <a:t>eget</a:t>
            </a:r>
            <a:r>
              <a:rPr lang="nn-NO">
                <a:ea typeface="Calibri"/>
                <a:cs typeface="Calibri"/>
              </a:rPr>
              <a:t> ansvar.</a:t>
            </a:r>
          </a:p>
          <a:p>
            <a:pPr>
              <a:buFont typeface="Calibri" panose="020B0604020202020204" pitchFamily="34" charset="0"/>
              <a:buChar char="-"/>
            </a:pPr>
            <a:endParaRPr lang="nb-NO">
              <a:highlight>
                <a:srgbClr val="FFFFFF"/>
              </a:highlight>
              <a:ea typeface="Calibri"/>
              <a:cs typeface="Calibri"/>
            </a:endParaRPr>
          </a:p>
          <a:p>
            <a:pPr>
              <a:buFont typeface="Calibri" panose="020B0604020202020204" pitchFamily="34" charset="0"/>
              <a:buChar char="-"/>
            </a:pPr>
            <a:endParaRPr lang="nb-NO">
              <a:highlight>
                <a:srgbClr val="FFFFFF"/>
              </a:highlight>
              <a:ea typeface="Calibri"/>
              <a:cs typeface="Calibri"/>
            </a:endParaRPr>
          </a:p>
          <a:p>
            <a:pPr>
              <a:buFont typeface="Calibri" panose="020B0604020202020204" pitchFamily="34" charset="0"/>
              <a:buChar char="-"/>
            </a:pPr>
            <a:endParaRPr lang="nb-NO">
              <a:highlight>
                <a:srgbClr val="FFFFFF"/>
              </a:highlight>
              <a:ea typeface="Calibri"/>
              <a:cs typeface="Calibri"/>
            </a:endParaRPr>
          </a:p>
        </p:txBody>
      </p:sp>
      <p:pic>
        <p:nvPicPr>
          <p:cNvPr id="5" name="Picture Placeholder 4">
            <a:extLst>
              <a:ext uri="{FF2B5EF4-FFF2-40B4-BE49-F238E27FC236}">
                <a16:creationId xmlns:a16="http://schemas.microsoft.com/office/drawing/2014/main" id="{A4A0F425-74E6-6A7F-A6A7-18762C6E6B64}"/>
              </a:ext>
            </a:extLst>
          </p:cNvPr>
          <p:cNvPicPr>
            <a:picLocks noGrp="1" noChangeAspect="1"/>
          </p:cNvPicPr>
          <p:nvPr>
            <p:ph type="pic" sz="quarter" idx="11"/>
          </p:nvPr>
        </p:nvPicPr>
        <p:blipFill>
          <a:blip r:embed="rId2"/>
          <a:srcRect r="37036" b="1"/>
          <a:stretch>
            <a:fillRect/>
          </a:stretch>
        </p:blipFill>
        <p:spPr>
          <a:xfrm>
            <a:off x="7598465" y="1241210"/>
            <a:ext cx="4072147" cy="4119697"/>
          </a:xfrm>
          <a:prstGeom prst="rect">
            <a:avLst/>
          </a:prstGeom>
          <a:noFill/>
        </p:spPr>
      </p:pic>
    </p:spTree>
    <p:extLst>
      <p:ext uri="{BB962C8B-B14F-4D97-AF65-F5344CB8AC3E}">
        <p14:creationId xmlns:p14="http://schemas.microsoft.com/office/powerpoint/2010/main" val="483565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03C30-C882-54FB-F184-816EF7738D24}"/>
              </a:ext>
            </a:extLst>
          </p:cNvPr>
          <p:cNvSpPr>
            <a:spLocks noGrp="1"/>
          </p:cNvSpPr>
          <p:nvPr>
            <p:ph type="title"/>
          </p:nvPr>
        </p:nvSpPr>
        <p:spPr>
          <a:xfrm>
            <a:off x="841248" y="365760"/>
            <a:ext cx="10515600" cy="1325880"/>
          </a:xfrm>
        </p:spPr>
        <p:txBody>
          <a:bodyPr lIns="91440" tIns="45720" rIns="91440" bIns="45720" anchor="ctr">
            <a:normAutofit/>
          </a:bodyPr>
          <a:lstStyle/>
          <a:p>
            <a:pPr marL="228600" indent="-228600">
              <a:spcBef>
                <a:spcPts val="1000"/>
              </a:spcBef>
            </a:pPr>
            <a:r>
              <a:rPr lang="nn-NO" b="0"/>
              <a:t>Trafikksikker kommune – trygg </a:t>
            </a:r>
            <a:r>
              <a:rPr lang="nn-NO" b="0" err="1"/>
              <a:t>skolevei</a:t>
            </a:r>
          </a:p>
          <a:p>
            <a:endParaRPr lang="en-US"/>
          </a:p>
        </p:txBody>
      </p:sp>
      <p:sp>
        <p:nvSpPr>
          <p:cNvPr id="3" name="Text Placeholder 2">
            <a:extLst>
              <a:ext uri="{FF2B5EF4-FFF2-40B4-BE49-F238E27FC236}">
                <a16:creationId xmlns:a16="http://schemas.microsoft.com/office/drawing/2014/main" id="{1921853E-03FE-0B1A-20B3-A4708F70D778}"/>
              </a:ext>
            </a:extLst>
          </p:cNvPr>
          <p:cNvSpPr>
            <a:spLocks noGrp="1"/>
          </p:cNvSpPr>
          <p:nvPr>
            <p:ph type="body" sz="quarter" idx="4294967295"/>
          </p:nvPr>
        </p:nvSpPr>
        <p:spPr>
          <a:xfrm>
            <a:off x="841248" y="1882140"/>
            <a:ext cx="8107680" cy="4352544"/>
          </a:xfrm>
          <a:prstGeom prst="rect">
            <a:avLst/>
          </a:prstGeom>
        </p:spPr>
        <p:txBody>
          <a:bodyPr lIns="91440" tIns="45720" rIns="91440" bIns="45720" anchor="t">
            <a:normAutofit/>
          </a:bodyPr>
          <a:lstStyle/>
          <a:p>
            <a:pPr marL="0"/>
            <a:r>
              <a:rPr lang="en-US" sz="1400" b="1" kern="1200"/>
              <a:t>TRAFIKKSIKKER KOMMUNE</a:t>
            </a:r>
            <a:endParaRPr lang="en-US" sz="1400" kern="1200"/>
          </a:p>
          <a:p>
            <a:pPr marL="0"/>
            <a:r>
              <a:rPr lang="en-US" sz="1400" b="1" kern="1200"/>
              <a:t>PLAN FOR ORSTAD SKOLE 2026 – 2027</a:t>
            </a:r>
            <a:endParaRPr lang="en-US" sz="1400" kern="1200"/>
          </a:p>
          <a:p>
            <a:pPr marL="0"/>
            <a:endParaRPr lang="en-US" sz="1400" kern="1200"/>
          </a:p>
          <a:p>
            <a:pPr marL="0"/>
            <a:endParaRPr lang="en-US" sz="1400" kern="1200"/>
          </a:p>
          <a:p>
            <a:pPr marL="0"/>
            <a:endParaRPr lang="en-US" sz="1400" kern="1200"/>
          </a:p>
          <a:p>
            <a:pPr marL="0"/>
            <a:endParaRPr lang="en-US" sz="1400" kern="1200"/>
          </a:p>
          <a:p>
            <a:pPr marL="0"/>
            <a:endParaRPr lang="en-US" sz="1400" kern="1200"/>
          </a:p>
          <a:p>
            <a:pPr marL="0"/>
            <a:endParaRPr lang="en-US" sz="1400" kern="1200"/>
          </a:p>
          <a:p>
            <a:pPr marL="0"/>
            <a:endParaRPr lang="en-US" sz="1400" kern="1200"/>
          </a:p>
          <a:p>
            <a:pPr marL="0"/>
            <a:endParaRPr lang="en-US" sz="1400" kern="1200"/>
          </a:p>
          <a:p>
            <a:pPr marL="0"/>
            <a:endParaRPr lang="en-US" sz="1400" kern="1200"/>
          </a:p>
          <a:p>
            <a:pPr marL="0"/>
            <a:endParaRPr lang="en-US" sz="1400" kern="1200"/>
          </a:p>
        </p:txBody>
      </p:sp>
      <p:pic>
        <p:nvPicPr>
          <p:cNvPr id="5" name="Picture Placeholder 4">
            <a:extLst>
              <a:ext uri="{FF2B5EF4-FFF2-40B4-BE49-F238E27FC236}">
                <a16:creationId xmlns:a16="http://schemas.microsoft.com/office/drawing/2014/main" id="{7E74FB8A-AA03-4A40-DF96-7BA521DB2AD9}"/>
              </a:ext>
            </a:extLst>
          </p:cNvPr>
          <p:cNvPicPr>
            <a:picLocks noGrp="1" noChangeAspect="1"/>
          </p:cNvPicPr>
          <p:nvPr>
            <p:ph type="pic" sz="quarter" idx="4294967295"/>
          </p:nvPr>
        </p:nvPicPr>
        <p:blipFill>
          <a:blip r:embed="rId2"/>
          <a:srcRect l="28587" r="36485" b="-3"/>
          <a:stretch>
            <a:fillRect/>
          </a:stretch>
        </p:blipFill>
        <p:spPr>
          <a:xfrm>
            <a:off x="8257962" y="629360"/>
            <a:ext cx="3092427" cy="4352544"/>
          </a:xfrm>
          <a:prstGeom prst="rect">
            <a:avLst/>
          </a:prstGeom>
          <a:noFill/>
        </p:spPr>
      </p:pic>
    </p:spTree>
    <p:extLst>
      <p:ext uri="{BB962C8B-B14F-4D97-AF65-F5344CB8AC3E}">
        <p14:creationId xmlns:p14="http://schemas.microsoft.com/office/powerpoint/2010/main" val="3713699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9C8544-9E0D-E635-5C66-EAA0CC972F41}"/>
              </a:ext>
            </a:extLst>
          </p:cNvPr>
          <p:cNvSpPr txBox="1"/>
          <p:nvPr/>
        </p:nvSpPr>
        <p:spPr>
          <a:xfrm>
            <a:off x="1640238" y="1827509"/>
            <a:ext cx="7503762" cy="30162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a:latin typeface="Calibri"/>
                <a:ea typeface="Times New Roman"/>
                <a:cs typeface="Calibri"/>
              </a:rPr>
              <a:t>Plan for levering</a:t>
            </a:r>
          </a:p>
          <a:p>
            <a:r>
              <a:rPr lang="en-US" sz="1100">
                <a:latin typeface="Calibri"/>
                <a:ea typeface="Times New Roman"/>
                <a:cs typeface="Calibri"/>
              </a:rPr>
              <a:t>Vi </a:t>
            </a:r>
            <a:r>
              <a:rPr lang="en-US" sz="1100" err="1">
                <a:latin typeface="Calibri"/>
                <a:ea typeface="Times New Roman"/>
                <a:cs typeface="Calibri"/>
              </a:rPr>
              <a:t>har</a:t>
            </a:r>
            <a:r>
              <a:rPr lang="en-US" sz="1100">
                <a:latin typeface="Calibri"/>
                <a:ea typeface="Times New Roman"/>
                <a:cs typeface="Calibri"/>
              </a:rPr>
              <a:t> </a:t>
            </a:r>
            <a:r>
              <a:rPr lang="en-US" sz="1100" err="1">
                <a:latin typeface="Calibri"/>
                <a:ea typeface="Times New Roman"/>
                <a:cs typeface="Calibri"/>
              </a:rPr>
              <a:t>få</a:t>
            </a:r>
            <a:r>
              <a:rPr lang="en-US" sz="1100">
                <a:latin typeface="Calibri"/>
                <a:ea typeface="Times New Roman"/>
                <a:cs typeface="Calibri"/>
              </a:rPr>
              <a:t> </a:t>
            </a:r>
            <a:r>
              <a:rPr lang="en-US" sz="1100" err="1">
                <a:latin typeface="Calibri"/>
                <a:ea typeface="Times New Roman"/>
                <a:cs typeface="Calibri"/>
              </a:rPr>
              <a:t>parkeringsplasser</a:t>
            </a:r>
            <a:r>
              <a:rPr lang="en-US" sz="1100">
                <a:latin typeface="Calibri"/>
                <a:ea typeface="Times New Roman"/>
                <a:cs typeface="Calibri"/>
              </a:rPr>
              <a:t> for </a:t>
            </a:r>
            <a:r>
              <a:rPr lang="en-US" sz="1100" err="1">
                <a:latin typeface="Calibri"/>
                <a:ea typeface="Times New Roman"/>
                <a:cs typeface="Calibri"/>
              </a:rPr>
              <a:t>tilsette</a:t>
            </a:r>
            <a:r>
              <a:rPr lang="en-US" sz="1100">
                <a:latin typeface="Calibri"/>
                <a:ea typeface="Times New Roman"/>
                <a:cs typeface="Calibri"/>
              </a:rPr>
              <a:t>, </a:t>
            </a:r>
            <a:r>
              <a:rPr lang="en-US" sz="1100" err="1">
                <a:latin typeface="Calibri"/>
                <a:ea typeface="Times New Roman"/>
                <a:cs typeface="Calibri"/>
              </a:rPr>
              <a:t>foresette</a:t>
            </a:r>
            <a:r>
              <a:rPr lang="en-US" sz="1100">
                <a:latin typeface="Calibri"/>
                <a:ea typeface="Times New Roman"/>
                <a:cs typeface="Calibri"/>
              </a:rPr>
              <a:t> </a:t>
            </a:r>
            <a:r>
              <a:rPr lang="en-US" sz="1100" err="1">
                <a:latin typeface="Calibri"/>
                <a:ea typeface="Times New Roman"/>
                <a:cs typeface="Calibri"/>
              </a:rPr>
              <a:t>og</a:t>
            </a:r>
            <a:r>
              <a:rPr lang="en-US" sz="1100">
                <a:latin typeface="Calibri"/>
                <a:ea typeface="Times New Roman"/>
                <a:cs typeface="Calibri"/>
              </a:rPr>
              <a:t> </a:t>
            </a:r>
            <a:r>
              <a:rPr lang="en-US" sz="1100" err="1">
                <a:latin typeface="Calibri"/>
                <a:ea typeface="Times New Roman"/>
                <a:cs typeface="Calibri"/>
              </a:rPr>
              <a:t>besøkende</a:t>
            </a:r>
            <a:r>
              <a:rPr lang="en-US" sz="1100">
                <a:latin typeface="Calibri"/>
                <a:ea typeface="Times New Roman"/>
                <a:cs typeface="Calibri"/>
              </a:rPr>
              <a:t>. </a:t>
            </a:r>
            <a:r>
              <a:rPr lang="en-US" sz="1100" err="1">
                <a:latin typeface="Calibri"/>
                <a:ea typeface="Times New Roman"/>
                <a:cs typeface="Calibri"/>
              </a:rPr>
              <a:t>Flere</a:t>
            </a:r>
            <a:r>
              <a:rPr lang="en-US" sz="1100">
                <a:latin typeface="Calibri"/>
                <a:ea typeface="Times New Roman"/>
                <a:cs typeface="Calibri"/>
              </a:rPr>
              <a:t> </a:t>
            </a:r>
            <a:r>
              <a:rPr lang="en-US" sz="1100" err="1">
                <a:latin typeface="Calibri"/>
                <a:ea typeface="Times New Roman"/>
                <a:cs typeface="Calibri"/>
              </a:rPr>
              <a:t>tilsette</a:t>
            </a:r>
            <a:r>
              <a:rPr lang="en-US" sz="1100">
                <a:latin typeface="Calibri"/>
                <a:ea typeface="Times New Roman"/>
                <a:cs typeface="Calibri"/>
              </a:rPr>
              <a:t> </a:t>
            </a:r>
            <a:r>
              <a:rPr lang="en-US" sz="1100" err="1">
                <a:latin typeface="Calibri"/>
                <a:ea typeface="Times New Roman"/>
                <a:cs typeface="Calibri"/>
              </a:rPr>
              <a:t>benytter</a:t>
            </a:r>
            <a:r>
              <a:rPr lang="en-US" sz="1100">
                <a:latin typeface="Calibri"/>
                <a:ea typeface="Times New Roman"/>
                <a:cs typeface="Calibri"/>
              </a:rPr>
              <a:t> seg av </a:t>
            </a:r>
            <a:r>
              <a:rPr lang="en-US" sz="1100" err="1">
                <a:latin typeface="Calibri"/>
                <a:ea typeface="Times New Roman"/>
                <a:cs typeface="Calibri"/>
              </a:rPr>
              <a:t>parkering</a:t>
            </a:r>
            <a:r>
              <a:rPr lang="en-US" sz="1100">
                <a:latin typeface="Calibri"/>
                <a:ea typeface="Times New Roman"/>
                <a:cs typeface="Calibri"/>
              </a:rPr>
              <a:t> </a:t>
            </a:r>
            <a:r>
              <a:rPr lang="en-US" sz="1100" err="1">
                <a:latin typeface="Calibri"/>
                <a:ea typeface="Times New Roman"/>
                <a:cs typeface="Calibri"/>
              </a:rPr>
              <a:t>utenfor</a:t>
            </a:r>
            <a:r>
              <a:rPr lang="en-US" sz="1100">
                <a:latin typeface="Calibri"/>
                <a:ea typeface="Times New Roman"/>
                <a:cs typeface="Calibri"/>
              </a:rPr>
              <a:t> </a:t>
            </a:r>
            <a:r>
              <a:rPr lang="en-US" sz="1100" err="1">
                <a:latin typeface="Calibri"/>
                <a:ea typeface="Times New Roman"/>
                <a:cs typeface="Calibri"/>
              </a:rPr>
              <a:t>Orstadhuset</a:t>
            </a:r>
            <a:r>
              <a:rPr lang="en-US" sz="1100">
                <a:latin typeface="Calibri"/>
                <a:ea typeface="Times New Roman"/>
                <a:cs typeface="Calibri"/>
              </a:rPr>
              <a:t>. </a:t>
            </a:r>
          </a:p>
          <a:p>
            <a:endParaRPr lang="en-US" sz="1100">
              <a:latin typeface="Calibri"/>
              <a:ea typeface="Times New Roman"/>
              <a:cs typeface="Calibri"/>
            </a:endParaRPr>
          </a:p>
          <a:p>
            <a:r>
              <a:rPr lang="en-US" sz="1100">
                <a:latin typeface="Calibri"/>
                <a:ea typeface="Times New Roman"/>
                <a:cs typeface="Calibri"/>
              </a:rPr>
              <a:t>Tilsette </a:t>
            </a:r>
            <a:r>
              <a:rPr lang="en-US" sz="1100" err="1">
                <a:latin typeface="Calibri"/>
                <a:ea typeface="Times New Roman"/>
                <a:cs typeface="Calibri"/>
              </a:rPr>
              <a:t>og</a:t>
            </a:r>
            <a:r>
              <a:rPr lang="en-US" sz="1100">
                <a:latin typeface="Calibri"/>
                <a:ea typeface="Times New Roman"/>
                <a:cs typeface="Calibri"/>
              </a:rPr>
              <a:t> </a:t>
            </a:r>
            <a:r>
              <a:rPr lang="en-US" sz="1100" err="1">
                <a:latin typeface="Calibri"/>
                <a:ea typeface="Times New Roman"/>
                <a:cs typeface="Calibri"/>
              </a:rPr>
              <a:t>foresette</a:t>
            </a:r>
            <a:r>
              <a:rPr lang="en-US" sz="1100">
                <a:latin typeface="Calibri"/>
                <a:ea typeface="Times New Roman"/>
                <a:cs typeface="Calibri"/>
              </a:rPr>
              <a:t> er </a:t>
            </a:r>
            <a:r>
              <a:rPr lang="en-US" sz="1100" err="1">
                <a:latin typeface="Calibri"/>
                <a:ea typeface="Times New Roman"/>
                <a:cs typeface="Calibri"/>
              </a:rPr>
              <a:t>informert</a:t>
            </a:r>
            <a:r>
              <a:rPr lang="en-US" sz="1100">
                <a:latin typeface="Calibri"/>
                <a:ea typeface="Times New Roman"/>
                <a:cs typeface="Calibri"/>
              </a:rPr>
              <a:t> om </a:t>
            </a:r>
            <a:r>
              <a:rPr lang="en-US" sz="1100" err="1">
                <a:latin typeface="Calibri"/>
                <a:ea typeface="Times New Roman"/>
                <a:cs typeface="Calibri"/>
              </a:rPr>
              <a:t>rutiner</a:t>
            </a:r>
            <a:r>
              <a:rPr lang="en-US" sz="1100">
                <a:latin typeface="Calibri"/>
                <a:ea typeface="Times New Roman"/>
                <a:cs typeface="Calibri"/>
              </a:rPr>
              <a:t> for </a:t>
            </a:r>
            <a:r>
              <a:rPr lang="en-US" sz="1100" err="1">
                <a:latin typeface="Calibri"/>
                <a:ea typeface="Times New Roman"/>
                <a:cs typeface="Calibri"/>
              </a:rPr>
              <a:t>parkering</a:t>
            </a:r>
            <a:r>
              <a:rPr lang="en-US" sz="1100">
                <a:latin typeface="Calibri"/>
                <a:ea typeface="Times New Roman"/>
                <a:cs typeface="Calibri"/>
              </a:rPr>
              <a:t>, levering </a:t>
            </a:r>
            <a:r>
              <a:rPr lang="en-US" sz="1100" err="1">
                <a:latin typeface="Calibri"/>
                <a:ea typeface="Times New Roman"/>
                <a:cs typeface="Calibri"/>
              </a:rPr>
              <a:t>og</a:t>
            </a:r>
            <a:r>
              <a:rPr lang="en-US" sz="1100">
                <a:latin typeface="Calibri"/>
                <a:ea typeface="Times New Roman"/>
                <a:cs typeface="Calibri"/>
              </a:rPr>
              <a:t> henting. </a:t>
            </a:r>
            <a:r>
              <a:rPr lang="en-US" sz="1100"/>
              <a:t>Vi </a:t>
            </a:r>
            <a:r>
              <a:rPr lang="en-US" sz="1100" err="1"/>
              <a:t>ønsker</a:t>
            </a:r>
            <a:r>
              <a:rPr lang="en-US" sz="1100"/>
              <a:t> at </a:t>
            </a:r>
            <a:r>
              <a:rPr lang="en-US" sz="1100" err="1"/>
              <a:t>skoleveien</a:t>
            </a:r>
            <a:r>
              <a:rPr lang="en-US" sz="1100"/>
              <a:t> </a:t>
            </a:r>
            <a:r>
              <a:rPr lang="en-US" sz="1100" err="1"/>
              <a:t>skal</a:t>
            </a:r>
            <a:r>
              <a:rPr lang="en-US" sz="1100"/>
              <a:t> </a:t>
            </a:r>
            <a:r>
              <a:rPr lang="en-US" sz="1100" err="1"/>
              <a:t>være</a:t>
            </a:r>
            <a:r>
              <a:rPr lang="en-US" sz="1100"/>
              <a:t> </a:t>
            </a:r>
            <a:r>
              <a:rPr lang="en-US" sz="1100" err="1"/>
              <a:t>trygg</a:t>
            </a:r>
            <a:r>
              <a:rPr lang="en-US" sz="1100"/>
              <a:t> </a:t>
            </a:r>
            <a:r>
              <a:rPr lang="en-US" sz="1100" err="1"/>
              <a:t>og</a:t>
            </a:r>
            <a:r>
              <a:rPr lang="en-US" sz="1100"/>
              <a:t> </a:t>
            </a:r>
            <a:r>
              <a:rPr lang="en-US" sz="1100" err="1"/>
              <a:t>sikker</a:t>
            </a:r>
            <a:r>
              <a:rPr lang="en-US" sz="1100"/>
              <a:t> for alle </a:t>
            </a:r>
            <a:r>
              <a:rPr lang="en-US" sz="1100" err="1"/>
              <a:t>elever</a:t>
            </a:r>
            <a:r>
              <a:rPr lang="en-US" sz="1100"/>
              <a:t>. </a:t>
            </a:r>
          </a:p>
          <a:p>
            <a:endParaRPr lang="en-US" sz="1100"/>
          </a:p>
          <a:p>
            <a:r>
              <a:rPr lang="en-US" sz="1100" err="1"/>
              <a:t>Skolen</a:t>
            </a:r>
            <a:r>
              <a:rPr lang="en-US" sz="1100"/>
              <a:t> </a:t>
            </a:r>
            <a:r>
              <a:rPr lang="en-US" sz="1100" err="1"/>
              <a:t>ber</a:t>
            </a:r>
            <a:r>
              <a:rPr lang="en-US" sz="1100"/>
              <a:t> om at barn </a:t>
            </a:r>
            <a:r>
              <a:rPr lang="en-US" sz="1100" err="1"/>
              <a:t>ikke</a:t>
            </a:r>
            <a:r>
              <a:rPr lang="en-US" sz="1100"/>
              <a:t> </a:t>
            </a:r>
            <a:r>
              <a:rPr lang="en-US" sz="1100" err="1"/>
              <a:t>blir</a:t>
            </a:r>
            <a:r>
              <a:rPr lang="en-US" sz="1100"/>
              <a:t> </a:t>
            </a:r>
            <a:r>
              <a:rPr lang="en-US" sz="1100" err="1"/>
              <a:t>kjørt</a:t>
            </a:r>
            <a:r>
              <a:rPr lang="en-US" sz="1100"/>
              <a:t> inn </a:t>
            </a:r>
            <a:r>
              <a:rPr lang="en-US" sz="1100" err="1"/>
              <a:t>på</a:t>
            </a:r>
            <a:r>
              <a:rPr lang="en-US" sz="1100"/>
              <a:t> </a:t>
            </a:r>
            <a:r>
              <a:rPr lang="en-US" sz="1100" err="1"/>
              <a:t>parkeringsplassen</a:t>
            </a:r>
            <a:r>
              <a:rPr lang="en-US" sz="1100"/>
              <a:t> </a:t>
            </a:r>
            <a:r>
              <a:rPr lang="en-US" sz="1100" err="1"/>
              <a:t>på</a:t>
            </a:r>
            <a:r>
              <a:rPr lang="en-US" sz="1100"/>
              <a:t> </a:t>
            </a:r>
            <a:r>
              <a:rPr lang="en-US" sz="1100" err="1"/>
              <a:t>skolen</a:t>
            </a:r>
            <a:r>
              <a:rPr lang="en-US" sz="1100"/>
              <a:t> om </a:t>
            </a:r>
            <a:r>
              <a:rPr lang="en-US" sz="1100" err="1"/>
              <a:t>morgenen</a:t>
            </a:r>
            <a:r>
              <a:rPr lang="en-US" sz="1100"/>
              <a:t>, </a:t>
            </a:r>
            <a:r>
              <a:rPr lang="en-US" sz="1100" err="1"/>
              <a:t>uten</a:t>
            </a:r>
            <a:r>
              <a:rPr lang="en-US" sz="1100"/>
              <a:t> at det er </a:t>
            </a:r>
            <a:r>
              <a:rPr lang="en-US" sz="1100" err="1"/>
              <a:t>absolutt</a:t>
            </a:r>
            <a:r>
              <a:rPr lang="en-US" sz="1100"/>
              <a:t> </a:t>
            </a:r>
            <a:r>
              <a:rPr lang="en-US" sz="1100" err="1"/>
              <a:t>behov</a:t>
            </a:r>
            <a:r>
              <a:rPr lang="en-US" sz="1100"/>
              <a:t> for det.</a:t>
            </a:r>
            <a:endParaRPr lang="en-US"/>
          </a:p>
          <a:p>
            <a:endParaRPr lang="en-US" sz="1100"/>
          </a:p>
          <a:p>
            <a:r>
              <a:rPr lang="en-US" sz="1100"/>
              <a:t> Dersom </a:t>
            </a:r>
            <a:r>
              <a:rPr lang="en-US" sz="1100" err="1"/>
              <a:t>barnet</a:t>
            </a:r>
            <a:r>
              <a:rPr lang="en-US" sz="1100"/>
              <a:t> </a:t>
            </a:r>
            <a:r>
              <a:rPr lang="en-US" sz="1100" err="1"/>
              <a:t>ditt</a:t>
            </a:r>
            <a:r>
              <a:rPr lang="en-US" sz="1100"/>
              <a:t> </a:t>
            </a:r>
            <a:r>
              <a:rPr lang="en-US" sz="1100" err="1"/>
              <a:t>ikke</a:t>
            </a:r>
            <a:r>
              <a:rPr lang="en-US" sz="1100"/>
              <a:t> </a:t>
            </a:r>
            <a:r>
              <a:rPr lang="en-US" sz="1100" err="1"/>
              <a:t>kan</a:t>
            </a:r>
            <a:r>
              <a:rPr lang="en-US" sz="1100"/>
              <a:t> </a:t>
            </a:r>
            <a:r>
              <a:rPr lang="en-US" sz="1100" err="1"/>
              <a:t>gå</a:t>
            </a:r>
            <a:r>
              <a:rPr lang="en-US" sz="1100"/>
              <a:t> </a:t>
            </a:r>
            <a:r>
              <a:rPr lang="en-US" sz="1100" err="1"/>
              <a:t>til</a:t>
            </a:r>
            <a:r>
              <a:rPr lang="en-US" sz="1100"/>
              <a:t> </a:t>
            </a:r>
            <a:r>
              <a:rPr lang="en-US" sz="1100" err="1"/>
              <a:t>skolen</a:t>
            </a:r>
            <a:r>
              <a:rPr lang="en-US" sz="1100"/>
              <a:t> </a:t>
            </a:r>
            <a:r>
              <a:rPr lang="en-US" sz="1100" err="1"/>
              <a:t>selv</a:t>
            </a:r>
            <a:r>
              <a:rPr lang="en-US" sz="1100"/>
              <a:t>, </a:t>
            </a:r>
            <a:r>
              <a:rPr lang="en-US" sz="1100" err="1"/>
              <a:t>og</a:t>
            </a:r>
            <a:r>
              <a:rPr lang="en-US" sz="1100"/>
              <a:t> det er </a:t>
            </a:r>
            <a:r>
              <a:rPr lang="en-US" sz="1100" err="1"/>
              <a:t>behov</a:t>
            </a:r>
            <a:r>
              <a:rPr lang="en-US" sz="1100"/>
              <a:t> for at eleven </a:t>
            </a:r>
            <a:r>
              <a:rPr lang="en-US" sz="1100" err="1"/>
              <a:t>blir</a:t>
            </a:r>
            <a:r>
              <a:rPr lang="en-US" sz="1100"/>
              <a:t> </a:t>
            </a:r>
            <a:r>
              <a:rPr lang="en-US" sz="1100" err="1"/>
              <a:t>kjørt</a:t>
            </a:r>
            <a:r>
              <a:rPr lang="en-US" sz="1100"/>
              <a:t>, </a:t>
            </a:r>
            <a:r>
              <a:rPr lang="en-US" sz="1100" err="1"/>
              <a:t>vil</a:t>
            </a:r>
            <a:r>
              <a:rPr lang="en-US" sz="1100"/>
              <a:t> vi </a:t>
            </a:r>
            <a:r>
              <a:rPr lang="en-US" sz="1100" err="1"/>
              <a:t>oppfordre</a:t>
            </a:r>
            <a:r>
              <a:rPr lang="en-US" sz="1100"/>
              <a:t> om at </a:t>
            </a:r>
            <a:r>
              <a:rPr lang="en-US" sz="1100" err="1"/>
              <a:t>dere</a:t>
            </a:r>
            <a:r>
              <a:rPr lang="en-US" sz="1100"/>
              <a:t> </a:t>
            </a:r>
            <a:r>
              <a:rPr lang="en-US" sz="1100" err="1"/>
              <a:t>benytter</a:t>
            </a:r>
            <a:r>
              <a:rPr lang="en-US" sz="1100"/>
              <a:t> </a:t>
            </a:r>
            <a:r>
              <a:rPr lang="en-US" sz="1100" err="1"/>
              <a:t>droppsonen</a:t>
            </a:r>
            <a:r>
              <a:rPr lang="en-US" sz="1100"/>
              <a:t> for </a:t>
            </a:r>
            <a:r>
              <a:rPr lang="en-US" sz="1100" err="1"/>
              <a:t>innkjøring</a:t>
            </a:r>
            <a:r>
              <a:rPr lang="en-US" sz="1100"/>
              <a:t> </a:t>
            </a:r>
            <a:r>
              <a:rPr lang="en-US" sz="1100" err="1"/>
              <a:t>til</a:t>
            </a:r>
            <a:r>
              <a:rPr lang="en-US" sz="1100"/>
              <a:t> </a:t>
            </a:r>
            <a:r>
              <a:rPr lang="en-US" sz="1100" err="1"/>
              <a:t>parkeringsplass</a:t>
            </a:r>
            <a:r>
              <a:rPr lang="en-US" sz="1100"/>
              <a:t> </a:t>
            </a:r>
            <a:r>
              <a:rPr lang="en-US" sz="1100" err="1"/>
              <a:t>ved</a:t>
            </a:r>
            <a:r>
              <a:rPr lang="en-US" sz="1100"/>
              <a:t> </a:t>
            </a:r>
            <a:r>
              <a:rPr lang="en-US" sz="1100" err="1"/>
              <a:t>skolen</a:t>
            </a:r>
            <a:r>
              <a:rPr lang="en-US" sz="1100"/>
              <a:t>. Her </a:t>
            </a:r>
            <a:r>
              <a:rPr lang="en-US" sz="1100" err="1"/>
              <a:t>kan</a:t>
            </a:r>
            <a:r>
              <a:rPr lang="en-US" sz="1100"/>
              <a:t> </a:t>
            </a:r>
            <a:r>
              <a:rPr lang="en-US" sz="1100" err="1"/>
              <a:t>elevene</a:t>
            </a:r>
            <a:r>
              <a:rPr lang="en-US" sz="1100"/>
              <a:t> </a:t>
            </a:r>
            <a:r>
              <a:rPr lang="en-US" sz="1100" err="1"/>
              <a:t>følge</a:t>
            </a:r>
            <a:r>
              <a:rPr lang="en-US" sz="1100"/>
              <a:t> </a:t>
            </a:r>
            <a:r>
              <a:rPr lang="en-US" sz="1100" err="1"/>
              <a:t>fortau</a:t>
            </a:r>
            <a:r>
              <a:rPr lang="en-US" sz="1100"/>
              <a:t> </a:t>
            </a:r>
            <a:r>
              <a:rPr lang="en-US" sz="1100" err="1"/>
              <a:t>og</a:t>
            </a:r>
            <a:r>
              <a:rPr lang="en-US" sz="1100"/>
              <a:t> </a:t>
            </a:r>
            <a:r>
              <a:rPr lang="en-US" sz="1100" err="1"/>
              <a:t>gå</a:t>
            </a:r>
            <a:r>
              <a:rPr lang="en-US" sz="1100"/>
              <a:t> </a:t>
            </a:r>
            <a:r>
              <a:rPr lang="en-US" sz="1100" err="1"/>
              <a:t>opp</a:t>
            </a:r>
            <a:r>
              <a:rPr lang="en-US" sz="1100"/>
              <a:t> </a:t>
            </a:r>
            <a:r>
              <a:rPr lang="en-US" sz="1100" err="1"/>
              <a:t>og</a:t>
            </a:r>
            <a:r>
              <a:rPr lang="en-US" sz="1100"/>
              <a:t> over </a:t>
            </a:r>
            <a:r>
              <a:rPr lang="en-US" sz="1100" err="1"/>
              <a:t>grusvei</a:t>
            </a:r>
            <a:r>
              <a:rPr lang="en-US" sz="1100"/>
              <a:t> for å </a:t>
            </a:r>
            <a:r>
              <a:rPr lang="en-US" sz="1100" err="1"/>
              <a:t>komme</a:t>
            </a:r>
            <a:r>
              <a:rPr lang="en-US" sz="1100"/>
              <a:t> </a:t>
            </a:r>
            <a:r>
              <a:rPr lang="en-US" sz="1100" err="1"/>
              <a:t>til</a:t>
            </a:r>
            <a:r>
              <a:rPr lang="en-US" sz="1100"/>
              <a:t> </a:t>
            </a:r>
            <a:r>
              <a:rPr lang="en-US" sz="1100" err="1"/>
              <a:t>klasserommet</a:t>
            </a:r>
            <a:r>
              <a:rPr lang="en-US" sz="1100"/>
              <a:t> </a:t>
            </a:r>
            <a:r>
              <a:rPr lang="en-US" sz="1100" err="1"/>
              <a:t>sitt</a:t>
            </a:r>
            <a:r>
              <a:rPr lang="en-US" sz="1100"/>
              <a:t>.</a:t>
            </a:r>
            <a:endParaRPr lang="en-US"/>
          </a:p>
          <a:p>
            <a:endParaRPr lang="en-US" sz="1100"/>
          </a:p>
          <a:p>
            <a:r>
              <a:rPr lang="en-US" sz="1100"/>
              <a:t> Et </a:t>
            </a:r>
            <a:r>
              <a:rPr lang="en-US" sz="1100" err="1"/>
              <a:t>annet</a:t>
            </a:r>
            <a:r>
              <a:rPr lang="en-US" sz="1100"/>
              <a:t> </a:t>
            </a:r>
            <a:r>
              <a:rPr lang="en-US" sz="1100" err="1"/>
              <a:t>alternativ</a:t>
            </a:r>
            <a:r>
              <a:rPr lang="en-US" sz="1100"/>
              <a:t> er å </a:t>
            </a:r>
            <a:r>
              <a:rPr lang="en-US" sz="1100" err="1"/>
              <a:t>slippe</a:t>
            </a:r>
            <a:r>
              <a:rPr lang="en-US" sz="1100"/>
              <a:t> eleven av </a:t>
            </a:r>
            <a:r>
              <a:rPr lang="en-US" sz="1100" err="1"/>
              <a:t>ved</a:t>
            </a:r>
            <a:r>
              <a:rPr lang="en-US" sz="1100"/>
              <a:t> </a:t>
            </a:r>
            <a:r>
              <a:rPr lang="en-US" sz="1100" err="1"/>
              <a:t>Orstadhuset</a:t>
            </a:r>
            <a:r>
              <a:rPr lang="en-US" sz="1100"/>
              <a:t>. </a:t>
            </a:r>
            <a:r>
              <a:rPr lang="en-US" sz="1100" err="1">
                <a:latin typeface="Calibri"/>
                <a:ea typeface="Times New Roman"/>
                <a:cs typeface="Calibri"/>
              </a:rPr>
              <a:t>Kjøremønsteret</a:t>
            </a:r>
            <a:r>
              <a:rPr lang="en-US" sz="1100">
                <a:latin typeface="Calibri"/>
                <a:ea typeface="Times New Roman"/>
                <a:cs typeface="Calibri"/>
              </a:rPr>
              <a:t> </a:t>
            </a:r>
            <a:r>
              <a:rPr lang="en-US" sz="1100" err="1">
                <a:latin typeface="Calibri"/>
                <a:ea typeface="Times New Roman"/>
                <a:cs typeface="Calibri"/>
              </a:rPr>
              <a:t>og</a:t>
            </a:r>
            <a:r>
              <a:rPr lang="en-US" sz="1100">
                <a:latin typeface="Calibri"/>
                <a:ea typeface="Times New Roman"/>
                <a:cs typeface="Calibri"/>
              </a:rPr>
              <a:t> farer er </a:t>
            </a:r>
            <a:r>
              <a:rPr lang="en-US" sz="1100" err="1">
                <a:latin typeface="Calibri"/>
                <a:ea typeface="Times New Roman"/>
                <a:cs typeface="Calibri"/>
              </a:rPr>
              <a:t>presentert</a:t>
            </a:r>
            <a:r>
              <a:rPr lang="en-US" sz="1100">
                <a:latin typeface="Calibri"/>
                <a:ea typeface="Times New Roman"/>
                <a:cs typeface="Calibri"/>
              </a:rPr>
              <a:t> for </a:t>
            </a:r>
            <a:r>
              <a:rPr lang="en-US" sz="1100" err="1">
                <a:latin typeface="Calibri"/>
                <a:ea typeface="Times New Roman"/>
                <a:cs typeface="Calibri"/>
              </a:rPr>
              <a:t>foresette</a:t>
            </a:r>
            <a:r>
              <a:rPr lang="en-US" sz="1100">
                <a:latin typeface="Calibri"/>
                <a:ea typeface="Times New Roman"/>
                <a:cs typeface="Calibri"/>
              </a:rPr>
              <a:t> </a:t>
            </a:r>
            <a:r>
              <a:rPr lang="en-US" sz="1100" err="1">
                <a:latin typeface="Calibri"/>
                <a:ea typeface="Times New Roman"/>
                <a:cs typeface="Calibri"/>
              </a:rPr>
              <a:t>på</a:t>
            </a:r>
            <a:r>
              <a:rPr lang="en-US" sz="1100">
                <a:latin typeface="Calibri"/>
                <a:ea typeface="Times New Roman"/>
                <a:cs typeface="Calibri"/>
              </a:rPr>
              <a:t> </a:t>
            </a:r>
            <a:r>
              <a:rPr lang="en-US" sz="1100" err="1">
                <a:latin typeface="Calibri"/>
                <a:ea typeface="Times New Roman"/>
                <a:cs typeface="Calibri"/>
              </a:rPr>
              <a:t>foreldremøte</a:t>
            </a:r>
            <a:r>
              <a:rPr lang="en-US" sz="1100">
                <a:latin typeface="Calibri"/>
                <a:ea typeface="Times New Roman"/>
                <a:cs typeface="Calibri"/>
              </a:rPr>
              <a:t>, </a:t>
            </a:r>
            <a:r>
              <a:rPr lang="en-US" sz="1100" err="1">
                <a:latin typeface="Calibri"/>
                <a:ea typeface="Times New Roman"/>
                <a:cs typeface="Calibri"/>
              </a:rPr>
              <a:t>samt</a:t>
            </a:r>
            <a:r>
              <a:rPr lang="en-US" sz="1100">
                <a:latin typeface="Calibri"/>
                <a:ea typeface="Times New Roman"/>
                <a:cs typeface="Calibri"/>
              </a:rPr>
              <a:t> </a:t>
            </a:r>
            <a:r>
              <a:rPr lang="en-US" sz="1100" err="1">
                <a:latin typeface="Calibri"/>
                <a:ea typeface="Times New Roman"/>
                <a:cs typeface="Calibri"/>
              </a:rPr>
              <a:t>på</a:t>
            </a:r>
            <a:r>
              <a:rPr lang="en-US" sz="1100">
                <a:latin typeface="Calibri"/>
                <a:ea typeface="Times New Roman"/>
                <a:cs typeface="Calibri"/>
              </a:rPr>
              <a:t> </a:t>
            </a:r>
            <a:r>
              <a:rPr lang="en-US" sz="1100" err="1">
                <a:latin typeface="Calibri"/>
                <a:ea typeface="Times New Roman"/>
                <a:cs typeface="Calibri"/>
              </a:rPr>
              <a:t>skolen</a:t>
            </a:r>
            <a:r>
              <a:rPr lang="en-US" sz="1100">
                <a:latin typeface="Calibri"/>
                <a:ea typeface="Times New Roman"/>
                <a:cs typeface="Calibri"/>
              </a:rPr>
              <a:t> sin </a:t>
            </a:r>
            <a:r>
              <a:rPr lang="en-US" sz="1100" err="1">
                <a:latin typeface="Calibri"/>
                <a:ea typeface="Times New Roman"/>
                <a:cs typeface="Calibri"/>
              </a:rPr>
              <a:t>hjemmeside</a:t>
            </a:r>
            <a:r>
              <a:rPr lang="en-US" sz="1100">
                <a:latin typeface="Calibri"/>
                <a:ea typeface="Times New Roman"/>
                <a:cs typeface="Calibri"/>
              </a:rPr>
              <a:t>. </a:t>
            </a:r>
            <a:endParaRPr lang="en-US">
              <a:ea typeface="Calibri"/>
              <a:cs typeface="Calibri"/>
            </a:endParaRPr>
          </a:p>
          <a:p>
            <a:endParaRPr lang="en-US"/>
          </a:p>
          <a:p>
            <a:pPr algn="ctr"/>
            <a:endParaRPr lang="en-US"/>
          </a:p>
        </p:txBody>
      </p:sp>
    </p:spTree>
    <p:extLst>
      <p:ext uri="{BB962C8B-B14F-4D97-AF65-F5344CB8AC3E}">
        <p14:creationId xmlns:p14="http://schemas.microsoft.com/office/powerpoint/2010/main" val="1617920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BA1F4E-26E0-6D07-5D32-4302369F2C07}"/>
              </a:ext>
            </a:extLst>
          </p:cNvPr>
          <p:cNvSpPr>
            <a:spLocks noGrp="1"/>
          </p:cNvSpPr>
          <p:nvPr>
            <p:ph type="title"/>
          </p:nvPr>
        </p:nvSpPr>
        <p:spPr/>
        <p:txBody>
          <a:bodyPr/>
          <a:lstStyle/>
          <a:p>
            <a:r>
              <a:rPr lang="nn-NO" noProof="1"/>
              <a:t>Trygg og god digital praksis</a:t>
            </a:r>
          </a:p>
        </p:txBody>
      </p:sp>
    </p:spTree>
    <p:extLst>
      <p:ext uri="{BB962C8B-B14F-4D97-AF65-F5344CB8AC3E}">
        <p14:creationId xmlns:p14="http://schemas.microsoft.com/office/powerpoint/2010/main" val="1766749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a:extLst>
              <a:ext uri="{FF2B5EF4-FFF2-40B4-BE49-F238E27FC236}">
                <a16:creationId xmlns:a16="http://schemas.microsoft.com/office/drawing/2014/main" id="{2800BA64-2EBD-6218-03F3-28BE99BA5496}"/>
              </a:ext>
            </a:extLst>
          </p:cNvPr>
          <p:cNvSpPr/>
          <p:nvPr/>
        </p:nvSpPr>
        <p:spPr>
          <a:xfrm>
            <a:off x="521208" y="694944"/>
            <a:ext cx="11064240" cy="256032"/>
          </a:xfrm>
          <a:prstGeom prst="rect">
            <a:avLst/>
          </a:prstGeom>
          <a:noFill/>
          <a:ln/>
        </p:spPr>
        <p:txBody>
          <a:bodyPr wrap="square" lIns="0" tIns="0" rIns="0" bIns="0" rtlCol="0" anchor="ctr"/>
          <a:lstStyle/>
          <a:p>
            <a:pPr marL="0" indent="0">
              <a:buNone/>
            </a:pPr>
            <a:endParaRPr lang="nn-NO" sz="1250" noProof="1"/>
          </a:p>
        </p:txBody>
      </p:sp>
      <p:sp>
        <p:nvSpPr>
          <p:cNvPr id="7" name="Shape 2">
            <a:extLst>
              <a:ext uri="{FF2B5EF4-FFF2-40B4-BE49-F238E27FC236}">
                <a16:creationId xmlns:a16="http://schemas.microsoft.com/office/drawing/2014/main" id="{1A116E88-20AD-E87B-186C-FC5338CEC60D}"/>
              </a:ext>
            </a:extLst>
          </p:cNvPr>
          <p:cNvSpPr/>
          <p:nvPr/>
        </p:nvSpPr>
        <p:spPr>
          <a:xfrm>
            <a:off x="2167128" y="3785616"/>
            <a:ext cx="667512" cy="0"/>
          </a:xfrm>
          <a:prstGeom prst="line">
            <a:avLst/>
          </a:prstGeom>
          <a:noFill/>
          <a:ln w="25400">
            <a:solidFill>
              <a:srgbClr val="5A6675"/>
            </a:solidFill>
            <a:prstDash val="solid"/>
            <a:headEnd type="none"/>
            <a:tailEnd type="triangle"/>
          </a:ln>
        </p:spPr>
        <p:txBody>
          <a:bodyPr/>
          <a:lstStyle/>
          <a:p>
            <a:endParaRPr lang="nn-NO" noProof="1"/>
          </a:p>
        </p:txBody>
      </p:sp>
      <p:sp>
        <p:nvSpPr>
          <p:cNvPr id="9" name="Shape 3">
            <a:extLst>
              <a:ext uri="{FF2B5EF4-FFF2-40B4-BE49-F238E27FC236}">
                <a16:creationId xmlns:a16="http://schemas.microsoft.com/office/drawing/2014/main" id="{E055003D-8444-437D-99DC-C313DB7A3B3E}"/>
              </a:ext>
            </a:extLst>
          </p:cNvPr>
          <p:cNvSpPr/>
          <p:nvPr/>
        </p:nvSpPr>
        <p:spPr>
          <a:xfrm>
            <a:off x="4425696" y="3785616"/>
            <a:ext cx="694944" cy="0"/>
          </a:xfrm>
          <a:prstGeom prst="line">
            <a:avLst/>
          </a:prstGeom>
          <a:noFill/>
          <a:ln w="25400">
            <a:solidFill>
              <a:srgbClr val="5A6675"/>
            </a:solidFill>
            <a:prstDash val="solid"/>
            <a:headEnd type="none"/>
            <a:tailEnd type="triangle"/>
          </a:ln>
        </p:spPr>
        <p:txBody>
          <a:bodyPr/>
          <a:lstStyle/>
          <a:p>
            <a:endParaRPr lang="nn-NO" noProof="1"/>
          </a:p>
        </p:txBody>
      </p:sp>
      <p:sp>
        <p:nvSpPr>
          <p:cNvPr id="11" name="Shape 4">
            <a:extLst>
              <a:ext uri="{FF2B5EF4-FFF2-40B4-BE49-F238E27FC236}">
                <a16:creationId xmlns:a16="http://schemas.microsoft.com/office/drawing/2014/main" id="{DB30CF36-0EE0-76E3-5E9F-612F44D317CF}"/>
              </a:ext>
            </a:extLst>
          </p:cNvPr>
          <p:cNvSpPr/>
          <p:nvPr/>
        </p:nvSpPr>
        <p:spPr>
          <a:xfrm>
            <a:off x="6711696" y="3785616"/>
            <a:ext cx="694944" cy="0"/>
          </a:xfrm>
          <a:prstGeom prst="line">
            <a:avLst/>
          </a:prstGeom>
          <a:noFill/>
          <a:ln w="25400">
            <a:solidFill>
              <a:srgbClr val="5A6675"/>
            </a:solidFill>
            <a:prstDash val="solid"/>
            <a:headEnd type="none"/>
            <a:tailEnd type="triangle"/>
          </a:ln>
        </p:spPr>
        <p:txBody>
          <a:bodyPr/>
          <a:lstStyle/>
          <a:p>
            <a:endParaRPr lang="nn-NO" noProof="1"/>
          </a:p>
        </p:txBody>
      </p:sp>
      <p:sp>
        <p:nvSpPr>
          <p:cNvPr id="13" name="Shape 5">
            <a:extLst>
              <a:ext uri="{FF2B5EF4-FFF2-40B4-BE49-F238E27FC236}">
                <a16:creationId xmlns:a16="http://schemas.microsoft.com/office/drawing/2014/main" id="{14D67418-ECF2-F6DE-1393-5753B620BFAD}"/>
              </a:ext>
            </a:extLst>
          </p:cNvPr>
          <p:cNvSpPr/>
          <p:nvPr/>
        </p:nvSpPr>
        <p:spPr>
          <a:xfrm>
            <a:off x="8997696" y="3785616"/>
            <a:ext cx="722376" cy="0"/>
          </a:xfrm>
          <a:prstGeom prst="line">
            <a:avLst/>
          </a:prstGeom>
          <a:noFill/>
          <a:ln w="25400">
            <a:solidFill>
              <a:srgbClr val="5A6675"/>
            </a:solidFill>
            <a:prstDash val="solid"/>
            <a:headEnd type="none"/>
            <a:tailEnd type="triangle"/>
          </a:ln>
        </p:spPr>
        <p:txBody>
          <a:bodyPr/>
          <a:lstStyle/>
          <a:p>
            <a:endParaRPr lang="nn-NO" noProof="1"/>
          </a:p>
        </p:txBody>
      </p:sp>
      <p:sp>
        <p:nvSpPr>
          <p:cNvPr id="15" name="Shape 6">
            <a:extLst>
              <a:ext uri="{FF2B5EF4-FFF2-40B4-BE49-F238E27FC236}">
                <a16:creationId xmlns:a16="http://schemas.microsoft.com/office/drawing/2014/main" id="{B0F3E04B-457C-9211-B913-FD7102175718}"/>
              </a:ext>
            </a:extLst>
          </p:cNvPr>
          <p:cNvSpPr/>
          <p:nvPr/>
        </p:nvSpPr>
        <p:spPr>
          <a:xfrm>
            <a:off x="685800" y="2843784"/>
            <a:ext cx="1572768" cy="585216"/>
          </a:xfrm>
          <a:prstGeom prst="roundRect">
            <a:avLst>
              <a:gd name="adj" fmla="val 9375"/>
            </a:avLst>
          </a:prstGeom>
          <a:solidFill>
            <a:srgbClr val="173F5F"/>
          </a:solidFill>
          <a:ln w="19050">
            <a:solidFill>
              <a:srgbClr val="173F5F"/>
            </a:solidFill>
            <a:prstDash val="solid"/>
          </a:ln>
        </p:spPr>
        <p:txBody>
          <a:bodyPr/>
          <a:lstStyle/>
          <a:p>
            <a:endParaRPr lang="nn-NO" noProof="1"/>
          </a:p>
        </p:txBody>
      </p:sp>
      <p:sp>
        <p:nvSpPr>
          <p:cNvPr id="17" name="Text 7">
            <a:extLst>
              <a:ext uri="{FF2B5EF4-FFF2-40B4-BE49-F238E27FC236}">
                <a16:creationId xmlns:a16="http://schemas.microsoft.com/office/drawing/2014/main" id="{7C9A0B2B-90F3-61C7-37C2-D26F2BE64593}"/>
              </a:ext>
            </a:extLst>
          </p:cNvPr>
          <p:cNvSpPr/>
          <p:nvPr/>
        </p:nvSpPr>
        <p:spPr>
          <a:xfrm>
            <a:off x="832104" y="2971800"/>
            <a:ext cx="1280160" cy="384048"/>
          </a:xfrm>
          <a:prstGeom prst="rect">
            <a:avLst/>
          </a:prstGeom>
          <a:noFill/>
          <a:ln/>
        </p:spPr>
        <p:txBody>
          <a:bodyPr wrap="square" lIns="254" tIns="254" rIns="254" bIns="254" rtlCol="0" anchor="ctr">
            <a:normAutofit/>
          </a:bodyPr>
          <a:lstStyle/>
          <a:p>
            <a:pPr marL="0" indent="0" algn="ctr">
              <a:buNone/>
            </a:pPr>
            <a:r>
              <a:rPr lang="nn-NO" sz="1500" b="1" noProof="1">
                <a:solidFill>
                  <a:srgbClr val="FFFFFF"/>
                </a:solidFill>
              </a:rPr>
              <a:t>UDIR</a:t>
            </a:r>
            <a:endParaRPr lang="nn-NO" sz="1500" noProof="1"/>
          </a:p>
        </p:txBody>
      </p:sp>
      <p:sp>
        <p:nvSpPr>
          <p:cNvPr id="19" name="Shape 8">
            <a:extLst>
              <a:ext uri="{FF2B5EF4-FFF2-40B4-BE49-F238E27FC236}">
                <a16:creationId xmlns:a16="http://schemas.microsoft.com/office/drawing/2014/main" id="{2D7FC1FE-1721-2746-7FDE-F0C20C4C13B3}"/>
              </a:ext>
            </a:extLst>
          </p:cNvPr>
          <p:cNvSpPr/>
          <p:nvPr/>
        </p:nvSpPr>
        <p:spPr>
          <a:xfrm>
            <a:off x="685800" y="3529584"/>
            <a:ext cx="1572768" cy="960120"/>
          </a:xfrm>
          <a:prstGeom prst="roundRect">
            <a:avLst>
              <a:gd name="adj" fmla="val 5714"/>
            </a:avLst>
          </a:prstGeom>
          <a:solidFill>
            <a:srgbClr val="FFFFFF"/>
          </a:solidFill>
          <a:ln w="19050">
            <a:solidFill>
              <a:srgbClr val="173F5F"/>
            </a:solidFill>
            <a:prstDash val="solid"/>
          </a:ln>
        </p:spPr>
        <p:txBody>
          <a:bodyPr/>
          <a:lstStyle/>
          <a:p>
            <a:endParaRPr lang="nn-NO" noProof="1"/>
          </a:p>
        </p:txBody>
      </p:sp>
      <p:sp>
        <p:nvSpPr>
          <p:cNvPr id="21" name="Text 9">
            <a:extLst>
              <a:ext uri="{FF2B5EF4-FFF2-40B4-BE49-F238E27FC236}">
                <a16:creationId xmlns:a16="http://schemas.microsoft.com/office/drawing/2014/main" id="{CFF88B2C-AB4E-B1EC-A4AC-888316F6DCF1}"/>
              </a:ext>
            </a:extLst>
          </p:cNvPr>
          <p:cNvSpPr/>
          <p:nvPr/>
        </p:nvSpPr>
        <p:spPr>
          <a:xfrm>
            <a:off x="832104" y="3657600"/>
            <a:ext cx="1280160" cy="758952"/>
          </a:xfrm>
          <a:prstGeom prst="rect">
            <a:avLst/>
          </a:prstGeom>
          <a:noFill/>
          <a:ln/>
        </p:spPr>
        <p:txBody>
          <a:bodyPr wrap="square" lIns="254" tIns="254" rIns="254" bIns="254" rtlCol="0" anchor="ctr">
            <a:normAutofit/>
          </a:bodyPr>
          <a:lstStyle/>
          <a:p>
            <a:pPr marL="0" indent="0" algn="ctr">
              <a:buNone/>
            </a:pPr>
            <a:r>
              <a:rPr lang="nn-NO" sz="1150" noProof="1">
                <a:solidFill>
                  <a:srgbClr val="18324A"/>
                </a:solidFill>
              </a:rPr>
              <a:t>Nasjonale</a:t>
            </a:r>
            <a:endParaRPr lang="nn-NO" sz="1150" noProof="1"/>
          </a:p>
          <a:p>
            <a:pPr marL="0" indent="0" algn="ctr">
              <a:buNone/>
            </a:pPr>
            <a:r>
              <a:rPr lang="nn-NO" sz="1150" noProof="1">
                <a:solidFill>
                  <a:srgbClr val="18324A"/>
                </a:solidFill>
              </a:rPr>
              <a:t>føringar og råd</a:t>
            </a:r>
            <a:endParaRPr lang="nn-NO" sz="1150" noProof="1"/>
          </a:p>
        </p:txBody>
      </p:sp>
      <p:sp>
        <p:nvSpPr>
          <p:cNvPr id="23" name="Shape 10">
            <a:extLst>
              <a:ext uri="{FF2B5EF4-FFF2-40B4-BE49-F238E27FC236}">
                <a16:creationId xmlns:a16="http://schemas.microsoft.com/office/drawing/2014/main" id="{19C11188-BC4A-3DB7-D394-5D035A507ADB}"/>
              </a:ext>
            </a:extLst>
          </p:cNvPr>
          <p:cNvSpPr/>
          <p:nvPr/>
        </p:nvSpPr>
        <p:spPr>
          <a:xfrm>
            <a:off x="2944368" y="2843784"/>
            <a:ext cx="1572768" cy="585216"/>
          </a:xfrm>
          <a:prstGeom prst="roundRect">
            <a:avLst>
              <a:gd name="adj" fmla="val 9375"/>
            </a:avLst>
          </a:prstGeom>
          <a:solidFill>
            <a:srgbClr val="14938B"/>
          </a:solidFill>
          <a:ln w="19050">
            <a:solidFill>
              <a:srgbClr val="14938B"/>
            </a:solidFill>
            <a:prstDash val="solid"/>
          </a:ln>
        </p:spPr>
        <p:txBody>
          <a:bodyPr/>
          <a:lstStyle/>
          <a:p>
            <a:endParaRPr lang="nn-NO" noProof="1"/>
          </a:p>
        </p:txBody>
      </p:sp>
      <p:sp>
        <p:nvSpPr>
          <p:cNvPr id="25" name="Text 11">
            <a:extLst>
              <a:ext uri="{FF2B5EF4-FFF2-40B4-BE49-F238E27FC236}">
                <a16:creationId xmlns:a16="http://schemas.microsoft.com/office/drawing/2014/main" id="{B0856BBB-D2E6-6E65-DFDE-B0F3BBAA610F}"/>
              </a:ext>
            </a:extLst>
          </p:cNvPr>
          <p:cNvSpPr/>
          <p:nvPr/>
        </p:nvSpPr>
        <p:spPr>
          <a:xfrm>
            <a:off x="3090672" y="2971800"/>
            <a:ext cx="1280160" cy="384048"/>
          </a:xfrm>
          <a:prstGeom prst="rect">
            <a:avLst/>
          </a:prstGeom>
          <a:noFill/>
          <a:ln/>
        </p:spPr>
        <p:txBody>
          <a:bodyPr wrap="square" lIns="254" tIns="254" rIns="254" bIns="254" rtlCol="0" anchor="ctr">
            <a:normAutofit/>
          </a:bodyPr>
          <a:lstStyle/>
          <a:p>
            <a:pPr marL="0" indent="0" algn="ctr">
              <a:buNone/>
            </a:pPr>
            <a:r>
              <a:rPr lang="nn-NO" sz="1500" b="1" noProof="1">
                <a:solidFill>
                  <a:srgbClr val="FFFFFF"/>
                </a:solidFill>
              </a:rPr>
              <a:t>Digital praksis</a:t>
            </a:r>
          </a:p>
          <a:p>
            <a:pPr marL="0" indent="0" algn="ctr">
              <a:buNone/>
            </a:pPr>
            <a:r>
              <a:rPr lang="nn-NO" sz="800" b="1" noProof="1">
                <a:solidFill>
                  <a:schemeClr val="bg1"/>
                </a:solidFill>
              </a:rPr>
              <a:t>Plandokument</a:t>
            </a:r>
            <a:endParaRPr lang="nn-NO" sz="1050" b="1" noProof="1">
              <a:solidFill>
                <a:schemeClr val="bg1"/>
              </a:solidFill>
            </a:endParaRPr>
          </a:p>
        </p:txBody>
      </p:sp>
      <p:sp>
        <p:nvSpPr>
          <p:cNvPr id="27" name="Shape 12">
            <a:extLst>
              <a:ext uri="{FF2B5EF4-FFF2-40B4-BE49-F238E27FC236}">
                <a16:creationId xmlns:a16="http://schemas.microsoft.com/office/drawing/2014/main" id="{63665503-CC44-9D7F-75CF-957EE7DB9181}"/>
              </a:ext>
            </a:extLst>
          </p:cNvPr>
          <p:cNvSpPr/>
          <p:nvPr/>
        </p:nvSpPr>
        <p:spPr>
          <a:xfrm>
            <a:off x="2944368" y="3529584"/>
            <a:ext cx="1572768" cy="960120"/>
          </a:xfrm>
          <a:prstGeom prst="roundRect">
            <a:avLst>
              <a:gd name="adj" fmla="val 5714"/>
            </a:avLst>
          </a:prstGeom>
          <a:solidFill>
            <a:srgbClr val="FFFFFF"/>
          </a:solidFill>
          <a:ln w="19050">
            <a:solidFill>
              <a:srgbClr val="14938B"/>
            </a:solidFill>
            <a:prstDash val="solid"/>
          </a:ln>
        </p:spPr>
        <p:txBody>
          <a:bodyPr/>
          <a:lstStyle/>
          <a:p>
            <a:endParaRPr lang="nn-NO" noProof="1"/>
          </a:p>
        </p:txBody>
      </p:sp>
      <p:sp>
        <p:nvSpPr>
          <p:cNvPr id="29" name="Text 13">
            <a:extLst>
              <a:ext uri="{FF2B5EF4-FFF2-40B4-BE49-F238E27FC236}">
                <a16:creationId xmlns:a16="http://schemas.microsoft.com/office/drawing/2014/main" id="{75D58F9C-370E-CE04-4E43-966C965EDBC7}"/>
              </a:ext>
            </a:extLst>
          </p:cNvPr>
          <p:cNvSpPr/>
          <p:nvPr/>
        </p:nvSpPr>
        <p:spPr>
          <a:xfrm>
            <a:off x="3090672" y="3657600"/>
            <a:ext cx="1280160" cy="758952"/>
          </a:xfrm>
          <a:prstGeom prst="rect">
            <a:avLst/>
          </a:prstGeom>
          <a:noFill/>
          <a:ln/>
        </p:spPr>
        <p:txBody>
          <a:bodyPr wrap="square" lIns="254" tIns="254" rIns="254" bIns="254" rtlCol="0" anchor="ctr">
            <a:normAutofit/>
          </a:bodyPr>
          <a:lstStyle/>
          <a:p>
            <a:pPr marL="0" indent="0" algn="ctr">
              <a:buNone/>
            </a:pPr>
            <a:r>
              <a:rPr lang="nn-NO" sz="1150" noProof="1">
                <a:solidFill>
                  <a:srgbClr val="18324A"/>
                </a:solidFill>
              </a:rPr>
              <a:t>Korleis vi brukar</a:t>
            </a:r>
            <a:endParaRPr lang="nn-NO" sz="1150" noProof="1"/>
          </a:p>
          <a:p>
            <a:pPr marL="0" indent="0" algn="ctr">
              <a:buNone/>
            </a:pPr>
            <a:r>
              <a:rPr lang="nn-NO" sz="1150" noProof="1">
                <a:solidFill>
                  <a:srgbClr val="18324A"/>
                </a:solidFill>
              </a:rPr>
              <a:t>digitale einingar</a:t>
            </a:r>
            <a:endParaRPr lang="nn-NO" sz="1150" noProof="1"/>
          </a:p>
        </p:txBody>
      </p:sp>
      <p:sp>
        <p:nvSpPr>
          <p:cNvPr id="31" name="Shape 14">
            <a:extLst>
              <a:ext uri="{FF2B5EF4-FFF2-40B4-BE49-F238E27FC236}">
                <a16:creationId xmlns:a16="http://schemas.microsoft.com/office/drawing/2014/main" id="{3A1140E7-173D-41E7-D2EC-7B3902D7671D}"/>
              </a:ext>
            </a:extLst>
          </p:cNvPr>
          <p:cNvSpPr/>
          <p:nvPr/>
        </p:nvSpPr>
        <p:spPr>
          <a:xfrm>
            <a:off x="5230368" y="2843784"/>
            <a:ext cx="1572768" cy="585216"/>
          </a:xfrm>
          <a:prstGeom prst="roundRect">
            <a:avLst>
              <a:gd name="adj" fmla="val 9375"/>
            </a:avLst>
          </a:prstGeom>
          <a:solidFill>
            <a:srgbClr val="F2C14E"/>
          </a:solidFill>
          <a:ln w="19050">
            <a:solidFill>
              <a:srgbClr val="F2C14E"/>
            </a:solidFill>
            <a:prstDash val="solid"/>
          </a:ln>
        </p:spPr>
        <p:txBody>
          <a:bodyPr/>
          <a:lstStyle/>
          <a:p>
            <a:endParaRPr lang="nn-NO" noProof="1"/>
          </a:p>
        </p:txBody>
      </p:sp>
      <p:sp>
        <p:nvSpPr>
          <p:cNvPr id="33" name="Text 15">
            <a:extLst>
              <a:ext uri="{FF2B5EF4-FFF2-40B4-BE49-F238E27FC236}">
                <a16:creationId xmlns:a16="http://schemas.microsoft.com/office/drawing/2014/main" id="{9EF7B733-7893-AD11-1DA0-D8A1204CF9B7}"/>
              </a:ext>
            </a:extLst>
          </p:cNvPr>
          <p:cNvSpPr/>
          <p:nvPr/>
        </p:nvSpPr>
        <p:spPr>
          <a:xfrm>
            <a:off x="5376672" y="2971800"/>
            <a:ext cx="1280160" cy="384048"/>
          </a:xfrm>
          <a:prstGeom prst="rect">
            <a:avLst/>
          </a:prstGeom>
          <a:noFill/>
          <a:ln/>
        </p:spPr>
        <p:txBody>
          <a:bodyPr wrap="square" lIns="254" tIns="254" rIns="254" bIns="254" rtlCol="0" anchor="ctr">
            <a:normAutofit fontScale="77500" lnSpcReduction="20000"/>
          </a:bodyPr>
          <a:lstStyle/>
          <a:p>
            <a:pPr marL="0" indent="0" algn="ctr">
              <a:buNone/>
            </a:pPr>
            <a:r>
              <a:rPr lang="nn-NO" sz="1500" b="1" noProof="1">
                <a:solidFill>
                  <a:srgbClr val="18324A"/>
                </a:solidFill>
              </a:rPr>
              <a:t>EDK</a:t>
            </a:r>
          </a:p>
          <a:p>
            <a:pPr algn="ctr"/>
            <a:r>
              <a:rPr lang="nn-NO" sz="800" b="1" noProof="1">
                <a:solidFill>
                  <a:srgbClr val="18324A"/>
                </a:solidFill>
              </a:rPr>
              <a:t>Rettleiar</a:t>
            </a:r>
            <a:endParaRPr lang="nn-NO" sz="1500" noProof="1">
              <a:solidFill>
                <a:srgbClr val="000000"/>
              </a:solidFill>
            </a:endParaRPr>
          </a:p>
          <a:p>
            <a:pPr algn="ctr"/>
            <a:r>
              <a:rPr lang="nn-NO" sz="800" b="1" noProof="1">
                <a:solidFill>
                  <a:srgbClr val="18324A"/>
                </a:solidFill>
              </a:rPr>
              <a:t> (rettleiar for elevane sin digitale kompetanse) </a:t>
            </a:r>
            <a:endParaRPr lang="nn-NO" sz="1500" noProof="1">
              <a:ea typeface="Calibri"/>
              <a:cs typeface="Calibri"/>
            </a:endParaRPr>
          </a:p>
        </p:txBody>
      </p:sp>
      <p:sp>
        <p:nvSpPr>
          <p:cNvPr id="35" name="Shape 16">
            <a:extLst>
              <a:ext uri="{FF2B5EF4-FFF2-40B4-BE49-F238E27FC236}">
                <a16:creationId xmlns:a16="http://schemas.microsoft.com/office/drawing/2014/main" id="{CB1BFC05-8F09-BEDB-AB9A-EA9A25FC315E}"/>
              </a:ext>
            </a:extLst>
          </p:cNvPr>
          <p:cNvSpPr/>
          <p:nvPr/>
        </p:nvSpPr>
        <p:spPr>
          <a:xfrm>
            <a:off x="5230368" y="3529584"/>
            <a:ext cx="1572768" cy="960120"/>
          </a:xfrm>
          <a:prstGeom prst="roundRect">
            <a:avLst>
              <a:gd name="adj" fmla="val 5714"/>
            </a:avLst>
          </a:prstGeom>
          <a:solidFill>
            <a:srgbClr val="FFFFFF"/>
          </a:solidFill>
          <a:ln w="19050">
            <a:solidFill>
              <a:srgbClr val="F2C14E"/>
            </a:solidFill>
            <a:prstDash val="solid"/>
          </a:ln>
        </p:spPr>
        <p:txBody>
          <a:bodyPr/>
          <a:lstStyle/>
          <a:p>
            <a:endParaRPr lang="nn-NO" noProof="1"/>
          </a:p>
        </p:txBody>
      </p:sp>
      <p:sp>
        <p:nvSpPr>
          <p:cNvPr id="37" name="Text 17">
            <a:extLst>
              <a:ext uri="{FF2B5EF4-FFF2-40B4-BE49-F238E27FC236}">
                <a16:creationId xmlns:a16="http://schemas.microsoft.com/office/drawing/2014/main" id="{5499395B-079A-9CFF-A1B9-152749DDF9DB}"/>
              </a:ext>
            </a:extLst>
          </p:cNvPr>
          <p:cNvSpPr/>
          <p:nvPr/>
        </p:nvSpPr>
        <p:spPr>
          <a:xfrm>
            <a:off x="5376672" y="3657600"/>
            <a:ext cx="1280160" cy="758952"/>
          </a:xfrm>
          <a:prstGeom prst="rect">
            <a:avLst/>
          </a:prstGeom>
          <a:noFill/>
          <a:ln/>
        </p:spPr>
        <p:txBody>
          <a:bodyPr wrap="square" lIns="254" tIns="254" rIns="254" bIns="254" rtlCol="0" anchor="ctr">
            <a:normAutofit/>
          </a:bodyPr>
          <a:lstStyle/>
          <a:p>
            <a:pPr marL="0" indent="0" algn="ctr">
              <a:buNone/>
            </a:pPr>
            <a:r>
              <a:rPr lang="nn-NO" sz="1150" noProof="1">
                <a:solidFill>
                  <a:srgbClr val="18324A"/>
                </a:solidFill>
              </a:rPr>
              <a:t>Kva elevane</a:t>
            </a:r>
            <a:endParaRPr lang="nn-NO" sz="1150" noProof="1"/>
          </a:p>
          <a:p>
            <a:pPr marL="0" indent="0" algn="ctr">
              <a:buNone/>
            </a:pPr>
            <a:r>
              <a:rPr lang="nn-NO" sz="1150" noProof="1">
                <a:solidFill>
                  <a:srgbClr val="18324A"/>
                </a:solidFill>
              </a:rPr>
              <a:t>skal læra</a:t>
            </a:r>
            <a:endParaRPr lang="nn-NO" sz="1150" noProof="1"/>
          </a:p>
        </p:txBody>
      </p:sp>
      <p:sp>
        <p:nvSpPr>
          <p:cNvPr id="39" name="Shape 18">
            <a:extLst>
              <a:ext uri="{FF2B5EF4-FFF2-40B4-BE49-F238E27FC236}">
                <a16:creationId xmlns:a16="http://schemas.microsoft.com/office/drawing/2014/main" id="{B1F7B050-7E5A-FEE6-262C-279574D9B0AE}"/>
              </a:ext>
            </a:extLst>
          </p:cNvPr>
          <p:cNvSpPr/>
          <p:nvPr/>
        </p:nvSpPr>
        <p:spPr>
          <a:xfrm>
            <a:off x="7516368" y="2843784"/>
            <a:ext cx="1572768" cy="585216"/>
          </a:xfrm>
          <a:prstGeom prst="roundRect">
            <a:avLst>
              <a:gd name="adj" fmla="val 9375"/>
            </a:avLst>
          </a:prstGeom>
          <a:solidFill>
            <a:srgbClr val="DCE8F8"/>
          </a:solidFill>
          <a:ln w="19050">
            <a:solidFill>
              <a:srgbClr val="DCE8F8"/>
            </a:solidFill>
            <a:prstDash val="solid"/>
          </a:ln>
        </p:spPr>
        <p:txBody>
          <a:bodyPr/>
          <a:lstStyle/>
          <a:p>
            <a:endParaRPr lang="nn-NO" noProof="1"/>
          </a:p>
        </p:txBody>
      </p:sp>
      <p:sp>
        <p:nvSpPr>
          <p:cNvPr id="41" name="Text 19">
            <a:extLst>
              <a:ext uri="{FF2B5EF4-FFF2-40B4-BE49-F238E27FC236}">
                <a16:creationId xmlns:a16="http://schemas.microsoft.com/office/drawing/2014/main" id="{A414E91A-C7EE-9C12-54A2-AAEA19163B33}"/>
              </a:ext>
            </a:extLst>
          </p:cNvPr>
          <p:cNvSpPr/>
          <p:nvPr/>
        </p:nvSpPr>
        <p:spPr>
          <a:xfrm>
            <a:off x="7662672" y="2971800"/>
            <a:ext cx="1280160" cy="384048"/>
          </a:xfrm>
          <a:prstGeom prst="rect">
            <a:avLst/>
          </a:prstGeom>
          <a:noFill/>
          <a:ln/>
        </p:spPr>
        <p:txBody>
          <a:bodyPr wrap="square" lIns="254" tIns="254" rIns="254" bIns="254" rtlCol="0" anchor="ctr">
            <a:normAutofit/>
          </a:bodyPr>
          <a:lstStyle/>
          <a:p>
            <a:pPr marL="0" indent="0" algn="ctr">
              <a:buNone/>
            </a:pPr>
            <a:r>
              <a:rPr lang="nn-NO" sz="1500" b="1" noProof="1">
                <a:solidFill>
                  <a:srgbClr val="18324A"/>
                </a:solidFill>
              </a:rPr>
              <a:t>Ressursportal</a:t>
            </a:r>
          </a:p>
          <a:p>
            <a:pPr marL="0" indent="0" algn="ctr">
              <a:buNone/>
            </a:pPr>
            <a:r>
              <a:rPr lang="nn-NO" sz="800" b="1" noProof="1">
                <a:solidFill>
                  <a:srgbClr val="18324A"/>
                </a:solidFill>
              </a:rPr>
              <a:t>digital.klepp.kommune.no</a:t>
            </a:r>
            <a:endParaRPr lang="nn-NO" sz="800" noProof="1"/>
          </a:p>
        </p:txBody>
      </p:sp>
      <p:sp>
        <p:nvSpPr>
          <p:cNvPr id="43" name="Shape 20">
            <a:extLst>
              <a:ext uri="{FF2B5EF4-FFF2-40B4-BE49-F238E27FC236}">
                <a16:creationId xmlns:a16="http://schemas.microsoft.com/office/drawing/2014/main" id="{61BEEEFF-48B8-BF12-F883-E56329613221}"/>
              </a:ext>
            </a:extLst>
          </p:cNvPr>
          <p:cNvSpPr/>
          <p:nvPr/>
        </p:nvSpPr>
        <p:spPr>
          <a:xfrm>
            <a:off x="7516368" y="3529584"/>
            <a:ext cx="1572768" cy="960120"/>
          </a:xfrm>
          <a:prstGeom prst="roundRect">
            <a:avLst>
              <a:gd name="adj" fmla="val 5714"/>
            </a:avLst>
          </a:prstGeom>
          <a:solidFill>
            <a:srgbClr val="FFFFFF"/>
          </a:solidFill>
          <a:ln w="19050">
            <a:solidFill>
              <a:srgbClr val="DCE8F8"/>
            </a:solidFill>
            <a:prstDash val="solid"/>
          </a:ln>
        </p:spPr>
        <p:txBody>
          <a:bodyPr/>
          <a:lstStyle/>
          <a:p>
            <a:endParaRPr lang="nn-NO" noProof="1"/>
          </a:p>
        </p:txBody>
      </p:sp>
      <p:sp>
        <p:nvSpPr>
          <p:cNvPr id="45" name="Text 21">
            <a:extLst>
              <a:ext uri="{FF2B5EF4-FFF2-40B4-BE49-F238E27FC236}">
                <a16:creationId xmlns:a16="http://schemas.microsoft.com/office/drawing/2014/main" id="{0C3BE627-5951-ABE1-FC80-7A8BB9CE5112}"/>
              </a:ext>
            </a:extLst>
          </p:cNvPr>
          <p:cNvSpPr/>
          <p:nvPr/>
        </p:nvSpPr>
        <p:spPr>
          <a:xfrm>
            <a:off x="7662672" y="3657600"/>
            <a:ext cx="1280160" cy="758952"/>
          </a:xfrm>
          <a:prstGeom prst="rect">
            <a:avLst/>
          </a:prstGeom>
          <a:noFill/>
          <a:ln/>
        </p:spPr>
        <p:txBody>
          <a:bodyPr wrap="square" lIns="254" tIns="254" rIns="254" bIns="254" rtlCol="0" anchor="ctr">
            <a:normAutofit/>
          </a:bodyPr>
          <a:lstStyle/>
          <a:p>
            <a:pPr marL="0" indent="0" algn="ctr">
              <a:buNone/>
            </a:pPr>
            <a:r>
              <a:rPr lang="nn-NO" sz="1150" noProof="1">
                <a:solidFill>
                  <a:srgbClr val="18324A"/>
                </a:solidFill>
              </a:rPr>
              <a:t>Godkjende og</a:t>
            </a:r>
            <a:endParaRPr lang="nn-NO" sz="1150" noProof="1"/>
          </a:p>
          <a:p>
            <a:pPr marL="0" indent="0" algn="ctr">
              <a:buNone/>
            </a:pPr>
            <a:r>
              <a:rPr lang="nn-NO" sz="1150" noProof="1">
                <a:solidFill>
                  <a:srgbClr val="18324A"/>
                </a:solidFill>
              </a:rPr>
              <a:t>trygge verktøy</a:t>
            </a:r>
            <a:endParaRPr lang="nn-NO" sz="1150" noProof="1"/>
          </a:p>
        </p:txBody>
      </p:sp>
      <p:sp>
        <p:nvSpPr>
          <p:cNvPr id="47" name="Shape 22">
            <a:extLst>
              <a:ext uri="{FF2B5EF4-FFF2-40B4-BE49-F238E27FC236}">
                <a16:creationId xmlns:a16="http://schemas.microsoft.com/office/drawing/2014/main" id="{90E623B1-6AF0-424D-6E28-E59F728B5419}"/>
              </a:ext>
            </a:extLst>
          </p:cNvPr>
          <p:cNvSpPr/>
          <p:nvPr/>
        </p:nvSpPr>
        <p:spPr>
          <a:xfrm>
            <a:off x="9829800" y="2843784"/>
            <a:ext cx="1572768" cy="585216"/>
          </a:xfrm>
          <a:prstGeom prst="roundRect">
            <a:avLst>
              <a:gd name="adj" fmla="val 9375"/>
            </a:avLst>
          </a:prstGeom>
          <a:solidFill>
            <a:srgbClr val="F29E4C"/>
          </a:solidFill>
          <a:ln w="19050">
            <a:solidFill>
              <a:srgbClr val="F29E4C"/>
            </a:solidFill>
            <a:prstDash val="solid"/>
          </a:ln>
        </p:spPr>
        <p:txBody>
          <a:bodyPr/>
          <a:lstStyle/>
          <a:p>
            <a:endParaRPr lang="nn-NO" noProof="1"/>
          </a:p>
        </p:txBody>
      </p:sp>
      <p:sp>
        <p:nvSpPr>
          <p:cNvPr id="49" name="Text 23">
            <a:extLst>
              <a:ext uri="{FF2B5EF4-FFF2-40B4-BE49-F238E27FC236}">
                <a16:creationId xmlns:a16="http://schemas.microsoft.com/office/drawing/2014/main" id="{DA3B0B19-861B-B357-78CA-3B2AF59EFE17}"/>
              </a:ext>
            </a:extLst>
          </p:cNvPr>
          <p:cNvSpPr/>
          <p:nvPr/>
        </p:nvSpPr>
        <p:spPr>
          <a:xfrm>
            <a:off x="9976104" y="2971800"/>
            <a:ext cx="1280160" cy="384048"/>
          </a:xfrm>
          <a:prstGeom prst="rect">
            <a:avLst/>
          </a:prstGeom>
          <a:noFill/>
          <a:ln/>
        </p:spPr>
        <p:txBody>
          <a:bodyPr wrap="square" lIns="254" tIns="254" rIns="254" bIns="254" rtlCol="0" anchor="ctr">
            <a:normAutofit/>
          </a:bodyPr>
          <a:lstStyle/>
          <a:p>
            <a:pPr marL="0" indent="0" algn="ctr">
              <a:buNone/>
            </a:pPr>
            <a:r>
              <a:rPr lang="nn-NO" sz="1500" b="1" noProof="1">
                <a:solidFill>
                  <a:srgbClr val="FFFFFF"/>
                </a:solidFill>
              </a:rPr>
              <a:t>Eleven</a:t>
            </a:r>
            <a:endParaRPr lang="nn-NO" sz="1500" noProof="1"/>
          </a:p>
        </p:txBody>
      </p:sp>
      <p:sp>
        <p:nvSpPr>
          <p:cNvPr id="51" name="Shape 24">
            <a:extLst>
              <a:ext uri="{FF2B5EF4-FFF2-40B4-BE49-F238E27FC236}">
                <a16:creationId xmlns:a16="http://schemas.microsoft.com/office/drawing/2014/main" id="{6DEE9969-5B3A-37FC-6297-F05C6D59E855}"/>
              </a:ext>
            </a:extLst>
          </p:cNvPr>
          <p:cNvSpPr/>
          <p:nvPr/>
        </p:nvSpPr>
        <p:spPr>
          <a:xfrm>
            <a:off x="9829800" y="3529584"/>
            <a:ext cx="1572768" cy="960120"/>
          </a:xfrm>
          <a:prstGeom prst="roundRect">
            <a:avLst>
              <a:gd name="adj" fmla="val 5714"/>
            </a:avLst>
          </a:prstGeom>
          <a:solidFill>
            <a:srgbClr val="FFFFFF"/>
          </a:solidFill>
          <a:ln w="19050">
            <a:solidFill>
              <a:srgbClr val="F29E4C"/>
            </a:solidFill>
            <a:prstDash val="solid"/>
          </a:ln>
        </p:spPr>
        <p:txBody>
          <a:bodyPr/>
          <a:lstStyle/>
          <a:p>
            <a:endParaRPr lang="nn-NO" noProof="1"/>
          </a:p>
        </p:txBody>
      </p:sp>
      <p:sp>
        <p:nvSpPr>
          <p:cNvPr id="53" name="Text 25">
            <a:extLst>
              <a:ext uri="{FF2B5EF4-FFF2-40B4-BE49-F238E27FC236}">
                <a16:creationId xmlns:a16="http://schemas.microsoft.com/office/drawing/2014/main" id="{08E35FFC-0C19-7C67-5502-E5F665A710C9}"/>
              </a:ext>
            </a:extLst>
          </p:cNvPr>
          <p:cNvSpPr/>
          <p:nvPr/>
        </p:nvSpPr>
        <p:spPr>
          <a:xfrm>
            <a:off x="9976104" y="3657600"/>
            <a:ext cx="1280160" cy="758952"/>
          </a:xfrm>
          <a:prstGeom prst="rect">
            <a:avLst/>
          </a:prstGeom>
          <a:noFill/>
          <a:ln/>
        </p:spPr>
        <p:txBody>
          <a:bodyPr wrap="square" lIns="254" tIns="254" rIns="254" bIns="254" rtlCol="0" anchor="ctr">
            <a:normAutofit/>
          </a:bodyPr>
          <a:lstStyle/>
          <a:p>
            <a:pPr marL="0" indent="0" algn="ctr">
              <a:buNone/>
            </a:pPr>
            <a:r>
              <a:rPr lang="nn-NO" sz="1150" noProof="1">
                <a:solidFill>
                  <a:srgbClr val="18324A"/>
                </a:solidFill>
              </a:rPr>
              <a:t>Trygg, balansert</a:t>
            </a:r>
            <a:endParaRPr lang="nn-NO" sz="1150" noProof="1"/>
          </a:p>
          <a:p>
            <a:pPr marL="0" indent="0" algn="ctr">
              <a:buNone/>
            </a:pPr>
            <a:r>
              <a:rPr lang="nn-NO" sz="1150" noProof="1">
                <a:solidFill>
                  <a:srgbClr val="18324A"/>
                </a:solidFill>
              </a:rPr>
              <a:t>og læringsfremjande digital praksis</a:t>
            </a:r>
            <a:endParaRPr lang="nn-NO" sz="1150" noProof="1"/>
          </a:p>
        </p:txBody>
      </p:sp>
      <p:sp>
        <p:nvSpPr>
          <p:cNvPr id="55" name="Shape 26">
            <a:extLst>
              <a:ext uri="{FF2B5EF4-FFF2-40B4-BE49-F238E27FC236}">
                <a16:creationId xmlns:a16="http://schemas.microsoft.com/office/drawing/2014/main" id="{1B6A774B-5998-6108-A42B-0828BC621C54}"/>
              </a:ext>
            </a:extLst>
          </p:cNvPr>
          <p:cNvSpPr/>
          <p:nvPr/>
        </p:nvSpPr>
        <p:spPr>
          <a:xfrm>
            <a:off x="749808" y="4846320"/>
            <a:ext cx="10652760" cy="457200"/>
          </a:xfrm>
          <a:prstGeom prst="chevron">
            <a:avLst/>
          </a:prstGeom>
          <a:solidFill>
            <a:srgbClr val="EEF3F7"/>
          </a:solidFill>
          <a:ln w="12700">
            <a:solidFill>
              <a:srgbClr val="EEF3F7"/>
            </a:solidFill>
            <a:prstDash val="solid"/>
          </a:ln>
        </p:spPr>
        <p:txBody>
          <a:bodyPr/>
          <a:lstStyle/>
          <a:p>
            <a:endParaRPr lang="nn-NO" noProof="1"/>
          </a:p>
        </p:txBody>
      </p:sp>
      <p:sp>
        <p:nvSpPr>
          <p:cNvPr id="57" name="Text 27">
            <a:extLst>
              <a:ext uri="{FF2B5EF4-FFF2-40B4-BE49-F238E27FC236}">
                <a16:creationId xmlns:a16="http://schemas.microsoft.com/office/drawing/2014/main" id="{B4B0BB85-ACC2-9F67-C20A-DC1DE7DEC3E0}"/>
              </a:ext>
            </a:extLst>
          </p:cNvPr>
          <p:cNvSpPr/>
          <p:nvPr/>
        </p:nvSpPr>
        <p:spPr>
          <a:xfrm>
            <a:off x="1051560" y="4956048"/>
            <a:ext cx="10012680" cy="228600"/>
          </a:xfrm>
          <a:prstGeom prst="rect">
            <a:avLst/>
          </a:prstGeom>
          <a:noFill/>
          <a:ln/>
        </p:spPr>
        <p:txBody>
          <a:bodyPr wrap="square" lIns="0" tIns="0" rIns="0" bIns="0" rtlCol="0" anchor="ctr"/>
          <a:lstStyle/>
          <a:p>
            <a:pPr marL="0" indent="0" algn="ctr">
              <a:buNone/>
            </a:pPr>
            <a:r>
              <a:rPr lang="nn-NO" sz="1450" b="1" noProof="1">
                <a:solidFill>
                  <a:srgbClr val="18324A"/>
                </a:solidFill>
              </a:rPr>
              <a:t>Frå nasjonale råd til trygg og god praksis for elevane.</a:t>
            </a:r>
            <a:endParaRPr lang="nn-NO" sz="1450" noProof="1"/>
          </a:p>
        </p:txBody>
      </p:sp>
      <p:sp>
        <p:nvSpPr>
          <p:cNvPr id="59" name="Text 1">
            <a:extLst>
              <a:ext uri="{FF2B5EF4-FFF2-40B4-BE49-F238E27FC236}">
                <a16:creationId xmlns:a16="http://schemas.microsoft.com/office/drawing/2014/main" id="{87E21DCA-0C87-1A6D-5FEE-85D712CBBD22}"/>
              </a:ext>
            </a:extLst>
          </p:cNvPr>
          <p:cNvSpPr/>
          <p:nvPr/>
        </p:nvSpPr>
        <p:spPr>
          <a:xfrm>
            <a:off x="606552" y="1207008"/>
            <a:ext cx="11064240" cy="256032"/>
          </a:xfrm>
          <a:prstGeom prst="rect">
            <a:avLst/>
          </a:prstGeom>
          <a:noFill/>
          <a:ln/>
        </p:spPr>
        <p:txBody>
          <a:bodyPr wrap="square" lIns="0" tIns="0" rIns="0" bIns="0" rtlCol="0" anchor="ctr"/>
          <a:lstStyle/>
          <a:p>
            <a:r>
              <a:rPr lang="nn-NO" sz="4800" b="1" noProof="1">
                <a:latin typeface="+mj-lt"/>
              </a:rPr>
              <a:t>Modell - Digital praksis i Kleppskulen</a:t>
            </a:r>
            <a:r>
              <a:rPr lang="nn-NO" sz="4800" noProof="1">
                <a:latin typeface="+mj-lt"/>
              </a:rPr>
              <a:t> </a:t>
            </a:r>
          </a:p>
        </p:txBody>
      </p:sp>
      <p:pic>
        <p:nvPicPr>
          <p:cNvPr id="3" name="Bilde 2">
            <a:extLst>
              <a:ext uri="{FF2B5EF4-FFF2-40B4-BE49-F238E27FC236}">
                <a16:creationId xmlns:a16="http://schemas.microsoft.com/office/drawing/2014/main" id="{07884A73-034F-EE44-440D-E41FB5F64953}"/>
              </a:ext>
            </a:extLst>
          </p:cNvPr>
          <p:cNvPicPr>
            <a:picLocks noChangeAspect="1"/>
          </p:cNvPicPr>
          <p:nvPr/>
        </p:nvPicPr>
        <p:blipFill>
          <a:blip r:embed="rId3"/>
          <a:stretch>
            <a:fillRect/>
          </a:stretch>
        </p:blipFill>
        <p:spPr>
          <a:xfrm>
            <a:off x="10856927" y="149303"/>
            <a:ext cx="1091282" cy="1091282"/>
          </a:xfrm>
          <a:prstGeom prst="rect">
            <a:avLst/>
          </a:prstGeom>
        </p:spPr>
      </p:pic>
      <p:sp>
        <p:nvSpPr>
          <p:cNvPr id="4" name="TekstSylinder 3">
            <a:extLst>
              <a:ext uri="{FF2B5EF4-FFF2-40B4-BE49-F238E27FC236}">
                <a16:creationId xmlns:a16="http://schemas.microsoft.com/office/drawing/2014/main" id="{55A6FED5-54AA-26A9-580A-5C23E68A124B}"/>
              </a:ext>
            </a:extLst>
          </p:cNvPr>
          <p:cNvSpPr txBox="1"/>
          <p:nvPr/>
        </p:nvSpPr>
        <p:spPr>
          <a:xfrm>
            <a:off x="10798941" y="1261872"/>
            <a:ext cx="1207254" cy="246221"/>
          </a:xfrm>
          <a:prstGeom prst="rect">
            <a:avLst/>
          </a:prstGeom>
          <a:noFill/>
        </p:spPr>
        <p:txBody>
          <a:bodyPr wrap="square" rtlCol="0">
            <a:spAutoFit/>
          </a:bodyPr>
          <a:lstStyle/>
          <a:p>
            <a:r>
              <a:rPr lang="nb-NO" sz="1000"/>
              <a:t>Klepp.kommune.no</a:t>
            </a:r>
          </a:p>
        </p:txBody>
      </p:sp>
    </p:spTree>
    <p:extLst>
      <p:ext uri="{BB962C8B-B14F-4D97-AF65-F5344CB8AC3E}">
        <p14:creationId xmlns:p14="http://schemas.microsoft.com/office/powerpoint/2010/main" val="3141924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96EEC9-8A78-3EC0-76C3-AEF7882E8D6E}"/>
              </a:ext>
            </a:extLst>
          </p:cNvPr>
          <p:cNvSpPr>
            <a:spLocks noGrp="1"/>
          </p:cNvSpPr>
          <p:nvPr>
            <p:ph type="title"/>
          </p:nvPr>
        </p:nvSpPr>
        <p:spPr/>
        <p:txBody>
          <a:bodyPr/>
          <a:lstStyle/>
          <a:p>
            <a:r>
              <a:rPr lang="nn-NO" noProof="1"/>
              <a:t>Trygge rammer rundt eleven</a:t>
            </a:r>
          </a:p>
        </p:txBody>
      </p:sp>
      <p:grpSp>
        <p:nvGrpSpPr>
          <p:cNvPr id="4" name="Gruppe 3">
            <a:extLst>
              <a:ext uri="{FF2B5EF4-FFF2-40B4-BE49-F238E27FC236}">
                <a16:creationId xmlns:a16="http://schemas.microsoft.com/office/drawing/2014/main" id="{F8C9D539-8C05-F1BD-C327-8EACB7C4F53A}"/>
              </a:ext>
            </a:extLst>
          </p:cNvPr>
          <p:cNvGrpSpPr/>
          <p:nvPr/>
        </p:nvGrpSpPr>
        <p:grpSpPr>
          <a:xfrm>
            <a:off x="4431792" y="3729129"/>
            <a:ext cx="1356307" cy="1938528"/>
            <a:chOff x="4892040" y="1508760"/>
            <a:chExt cx="2377440" cy="3474720"/>
          </a:xfrm>
        </p:grpSpPr>
        <p:sp>
          <p:nvSpPr>
            <p:cNvPr id="5" name="Shape 2">
              <a:extLst>
                <a:ext uri="{FF2B5EF4-FFF2-40B4-BE49-F238E27FC236}">
                  <a16:creationId xmlns:a16="http://schemas.microsoft.com/office/drawing/2014/main" id="{626443D0-6B59-8039-6BB9-F963EAC49A4C}"/>
                </a:ext>
              </a:extLst>
            </p:cNvPr>
            <p:cNvSpPr/>
            <p:nvPr/>
          </p:nvSpPr>
          <p:spPr>
            <a:xfrm>
              <a:off x="4892040" y="1508760"/>
              <a:ext cx="2377440" cy="3474720"/>
            </a:xfrm>
            <a:prstGeom prst="roundRect">
              <a:avLst>
                <a:gd name="adj" fmla="val 6154"/>
              </a:avLst>
            </a:prstGeom>
            <a:solidFill>
              <a:srgbClr val="18324A"/>
            </a:solidFill>
            <a:ln w="12700">
              <a:solidFill>
                <a:srgbClr val="18324A"/>
              </a:solidFill>
              <a:prstDash val="solid"/>
            </a:ln>
          </p:spPr>
          <p:txBody>
            <a:bodyPr/>
            <a:lstStyle/>
            <a:p>
              <a:endParaRPr lang="nn-NO" noProof="1"/>
            </a:p>
          </p:txBody>
        </p:sp>
        <p:sp>
          <p:nvSpPr>
            <p:cNvPr id="6" name="Shape 3">
              <a:extLst>
                <a:ext uri="{FF2B5EF4-FFF2-40B4-BE49-F238E27FC236}">
                  <a16:creationId xmlns:a16="http://schemas.microsoft.com/office/drawing/2014/main" id="{6C68AEA6-828A-527B-242F-CEA1DFED9C71}"/>
                </a:ext>
              </a:extLst>
            </p:cNvPr>
            <p:cNvSpPr/>
            <p:nvPr/>
          </p:nvSpPr>
          <p:spPr>
            <a:xfrm>
              <a:off x="5074920" y="1783080"/>
              <a:ext cx="2011680" cy="2651760"/>
            </a:xfrm>
            <a:prstGeom prst="roundRect">
              <a:avLst>
                <a:gd name="adj" fmla="val 3636"/>
              </a:avLst>
            </a:prstGeom>
            <a:solidFill>
              <a:srgbClr val="DCE8F8"/>
            </a:solidFill>
            <a:ln w="12700">
              <a:solidFill>
                <a:srgbClr val="DCE8F8"/>
              </a:solidFill>
              <a:prstDash val="solid"/>
            </a:ln>
          </p:spPr>
          <p:txBody>
            <a:bodyPr/>
            <a:lstStyle/>
            <a:p>
              <a:endParaRPr lang="nn-NO" noProof="1"/>
            </a:p>
          </p:txBody>
        </p:sp>
        <p:sp>
          <p:nvSpPr>
            <p:cNvPr id="7" name="Shape 5">
              <a:extLst>
                <a:ext uri="{FF2B5EF4-FFF2-40B4-BE49-F238E27FC236}">
                  <a16:creationId xmlns:a16="http://schemas.microsoft.com/office/drawing/2014/main" id="{FEC0C81F-0C50-AAA1-CD1F-F85997593B7A}"/>
                </a:ext>
              </a:extLst>
            </p:cNvPr>
            <p:cNvSpPr/>
            <p:nvPr/>
          </p:nvSpPr>
          <p:spPr>
            <a:xfrm>
              <a:off x="5897880" y="4617720"/>
              <a:ext cx="347472" cy="347472"/>
            </a:xfrm>
            <a:prstGeom prst="ellipse">
              <a:avLst/>
            </a:prstGeom>
            <a:solidFill>
              <a:srgbClr val="FFFFFF"/>
            </a:solidFill>
            <a:ln w="12700">
              <a:solidFill>
                <a:srgbClr val="FFFFFF"/>
              </a:solidFill>
              <a:prstDash val="solid"/>
            </a:ln>
          </p:spPr>
          <p:txBody>
            <a:bodyPr/>
            <a:lstStyle/>
            <a:p>
              <a:endParaRPr lang="nn-NO" noProof="1"/>
            </a:p>
          </p:txBody>
        </p:sp>
      </p:grpSp>
      <p:sp>
        <p:nvSpPr>
          <p:cNvPr id="8" name="Shape 25">
            <a:extLst>
              <a:ext uri="{FF2B5EF4-FFF2-40B4-BE49-F238E27FC236}">
                <a16:creationId xmlns:a16="http://schemas.microsoft.com/office/drawing/2014/main" id="{1D4D0D3E-34C2-92F1-666C-BB55AD835D03}"/>
              </a:ext>
            </a:extLst>
          </p:cNvPr>
          <p:cNvSpPr/>
          <p:nvPr/>
        </p:nvSpPr>
        <p:spPr>
          <a:xfrm>
            <a:off x="7060611" y="4104469"/>
            <a:ext cx="0" cy="0"/>
          </a:xfrm>
          <a:prstGeom prst="line">
            <a:avLst/>
          </a:prstGeom>
          <a:noFill/>
          <a:ln w="19050">
            <a:solidFill>
              <a:srgbClr val="A8B5C2"/>
            </a:solidFill>
            <a:prstDash val="solid"/>
          </a:ln>
        </p:spPr>
        <p:txBody>
          <a:bodyPr/>
          <a:lstStyle/>
          <a:p>
            <a:endParaRPr lang="nn-NO" noProof="1"/>
          </a:p>
        </p:txBody>
      </p:sp>
      <p:sp>
        <p:nvSpPr>
          <p:cNvPr id="9" name="Shape 14">
            <a:extLst>
              <a:ext uri="{FF2B5EF4-FFF2-40B4-BE49-F238E27FC236}">
                <a16:creationId xmlns:a16="http://schemas.microsoft.com/office/drawing/2014/main" id="{5BB17790-2FB8-ADCD-1402-10B9CC3B6366}"/>
              </a:ext>
            </a:extLst>
          </p:cNvPr>
          <p:cNvSpPr/>
          <p:nvPr/>
        </p:nvSpPr>
        <p:spPr>
          <a:xfrm>
            <a:off x="3847428" y="2524835"/>
            <a:ext cx="2514600" cy="445225"/>
          </a:xfrm>
          <a:prstGeom prst="roundRect">
            <a:avLst>
              <a:gd name="adj" fmla="val 10938"/>
            </a:avLst>
          </a:prstGeom>
          <a:solidFill>
            <a:srgbClr val="DCE8F8"/>
          </a:solidFill>
          <a:ln w="12700">
            <a:solidFill>
              <a:srgbClr val="173F5F"/>
            </a:solidFill>
            <a:prstDash val="solid"/>
          </a:ln>
        </p:spPr>
        <p:txBody>
          <a:bodyPr/>
          <a:lstStyle/>
          <a:p>
            <a:pPr algn="ctr"/>
            <a:r>
              <a:rPr lang="nn-NO" b="1" noProof="1"/>
              <a:t>Alderstilpassa bruk</a:t>
            </a:r>
          </a:p>
        </p:txBody>
      </p:sp>
      <p:sp>
        <p:nvSpPr>
          <p:cNvPr id="10" name="Text 16">
            <a:extLst>
              <a:ext uri="{FF2B5EF4-FFF2-40B4-BE49-F238E27FC236}">
                <a16:creationId xmlns:a16="http://schemas.microsoft.com/office/drawing/2014/main" id="{B16283E7-D764-2702-66C9-9E46FDC8C02D}"/>
              </a:ext>
            </a:extLst>
          </p:cNvPr>
          <p:cNvSpPr/>
          <p:nvPr/>
        </p:nvSpPr>
        <p:spPr>
          <a:xfrm>
            <a:off x="3854168" y="2828013"/>
            <a:ext cx="1691640" cy="384048"/>
          </a:xfrm>
          <a:prstGeom prst="rect">
            <a:avLst/>
          </a:prstGeom>
          <a:noFill/>
          <a:ln/>
        </p:spPr>
        <p:txBody>
          <a:bodyPr wrap="square" lIns="0" tIns="0" rIns="0" bIns="0" rtlCol="0" anchor="ctr">
            <a:normAutofit/>
          </a:bodyPr>
          <a:lstStyle/>
          <a:p>
            <a:pPr marL="0" indent="0">
              <a:buNone/>
            </a:pPr>
            <a:endParaRPr lang="nn-NO" sz="1600" noProof="1"/>
          </a:p>
        </p:txBody>
      </p:sp>
      <p:sp>
        <p:nvSpPr>
          <p:cNvPr id="11" name="Text 17">
            <a:extLst>
              <a:ext uri="{FF2B5EF4-FFF2-40B4-BE49-F238E27FC236}">
                <a16:creationId xmlns:a16="http://schemas.microsoft.com/office/drawing/2014/main" id="{D98A62D0-5721-4F27-15B1-1AFB877E967A}"/>
              </a:ext>
            </a:extLst>
          </p:cNvPr>
          <p:cNvSpPr/>
          <p:nvPr/>
        </p:nvSpPr>
        <p:spPr>
          <a:xfrm>
            <a:off x="4769584" y="2486864"/>
            <a:ext cx="1664208" cy="301752"/>
          </a:xfrm>
          <a:prstGeom prst="rect">
            <a:avLst/>
          </a:prstGeom>
          <a:noFill/>
          <a:ln/>
        </p:spPr>
        <p:txBody>
          <a:bodyPr wrap="square" lIns="0" tIns="0" rIns="0" bIns="0" rtlCol="0" anchor="ctr">
            <a:normAutofit/>
          </a:bodyPr>
          <a:lstStyle/>
          <a:p>
            <a:pPr marL="0" indent="0">
              <a:buNone/>
            </a:pPr>
            <a:endParaRPr lang="nn-NO" sz="1050" noProof="1"/>
          </a:p>
        </p:txBody>
      </p:sp>
      <p:sp>
        <p:nvSpPr>
          <p:cNvPr id="12" name="Text 16">
            <a:extLst>
              <a:ext uri="{FF2B5EF4-FFF2-40B4-BE49-F238E27FC236}">
                <a16:creationId xmlns:a16="http://schemas.microsoft.com/office/drawing/2014/main" id="{5909D3E4-E7D2-4266-D698-2451DA0D28B0}"/>
              </a:ext>
            </a:extLst>
          </p:cNvPr>
          <p:cNvSpPr/>
          <p:nvPr/>
        </p:nvSpPr>
        <p:spPr>
          <a:xfrm>
            <a:off x="1433476" y="5046775"/>
            <a:ext cx="1691640" cy="384048"/>
          </a:xfrm>
          <a:prstGeom prst="rect">
            <a:avLst/>
          </a:prstGeom>
          <a:noFill/>
          <a:ln/>
        </p:spPr>
        <p:txBody>
          <a:bodyPr wrap="square" lIns="0" tIns="0" rIns="0" bIns="0" rtlCol="0" anchor="ctr">
            <a:normAutofit fontScale="92500" lnSpcReduction="20000"/>
          </a:bodyPr>
          <a:lstStyle/>
          <a:p>
            <a:pPr marL="0" indent="0">
              <a:buNone/>
            </a:pPr>
            <a:r>
              <a:rPr lang="nn-NO" sz="1600" b="1" noProof="1">
                <a:solidFill>
                  <a:srgbClr val="FFFFFF"/>
                </a:solidFill>
              </a:rPr>
              <a:t>Personvern</a:t>
            </a:r>
            <a:endParaRPr lang="nn-NO" sz="1600" noProof="1"/>
          </a:p>
          <a:p>
            <a:pPr marL="0" indent="0">
              <a:buNone/>
            </a:pPr>
            <a:r>
              <a:rPr lang="nn-NO" sz="1600" b="1" noProof="1">
                <a:solidFill>
                  <a:srgbClr val="FFFFFF"/>
                </a:solidFill>
              </a:rPr>
              <a:t>og tryggleik</a:t>
            </a:r>
            <a:endParaRPr lang="nn-NO" sz="1600" noProof="1"/>
          </a:p>
        </p:txBody>
      </p:sp>
      <p:sp>
        <p:nvSpPr>
          <p:cNvPr id="13" name="Text 17">
            <a:extLst>
              <a:ext uri="{FF2B5EF4-FFF2-40B4-BE49-F238E27FC236}">
                <a16:creationId xmlns:a16="http://schemas.microsoft.com/office/drawing/2014/main" id="{CB218292-3214-8538-A100-11359834F946}"/>
              </a:ext>
            </a:extLst>
          </p:cNvPr>
          <p:cNvSpPr/>
          <p:nvPr/>
        </p:nvSpPr>
        <p:spPr>
          <a:xfrm>
            <a:off x="1433476" y="5531407"/>
            <a:ext cx="1664208" cy="301752"/>
          </a:xfrm>
          <a:prstGeom prst="rect">
            <a:avLst/>
          </a:prstGeom>
          <a:noFill/>
          <a:ln/>
        </p:spPr>
        <p:txBody>
          <a:bodyPr wrap="square" lIns="0" tIns="0" rIns="0" bIns="0" rtlCol="0" anchor="ctr">
            <a:normAutofit lnSpcReduction="10000"/>
          </a:bodyPr>
          <a:lstStyle/>
          <a:p>
            <a:pPr marL="0" indent="0">
              <a:buNone/>
            </a:pPr>
            <a:r>
              <a:rPr lang="nn-NO" sz="1050" noProof="1">
                <a:solidFill>
                  <a:srgbClr val="FFFFFF"/>
                </a:solidFill>
              </a:rPr>
              <a:t>Løysingane skal vere forsvarlege å bruke</a:t>
            </a:r>
            <a:endParaRPr lang="nn-NO" sz="1050" noProof="1"/>
          </a:p>
        </p:txBody>
      </p:sp>
      <p:sp>
        <p:nvSpPr>
          <p:cNvPr id="14" name="Text 12">
            <a:extLst>
              <a:ext uri="{FF2B5EF4-FFF2-40B4-BE49-F238E27FC236}">
                <a16:creationId xmlns:a16="http://schemas.microsoft.com/office/drawing/2014/main" id="{1B797551-5B9C-6D6B-D1C0-20FB865E6EB3}"/>
              </a:ext>
            </a:extLst>
          </p:cNvPr>
          <p:cNvSpPr/>
          <p:nvPr/>
        </p:nvSpPr>
        <p:spPr>
          <a:xfrm>
            <a:off x="7447151" y="4097256"/>
            <a:ext cx="1691640" cy="384048"/>
          </a:xfrm>
          <a:prstGeom prst="rect">
            <a:avLst/>
          </a:prstGeom>
          <a:noFill/>
          <a:ln/>
        </p:spPr>
        <p:txBody>
          <a:bodyPr wrap="square" lIns="0" tIns="0" rIns="0" bIns="0" rtlCol="0" anchor="ctr">
            <a:normAutofit/>
          </a:bodyPr>
          <a:lstStyle/>
          <a:p>
            <a:pPr marL="0" indent="0">
              <a:buNone/>
            </a:pPr>
            <a:endParaRPr lang="nn-NO" sz="1600" noProof="1">
              <a:solidFill>
                <a:schemeClr val="bg1"/>
              </a:solidFill>
            </a:endParaRPr>
          </a:p>
        </p:txBody>
      </p:sp>
      <p:sp>
        <p:nvSpPr>
          <p:cNvPr id="15" name="Text 13">
            <a:extLst>
              <a:ext uri="{FF2B5EF4-FFF2-40B4-BE49-F238E27FC236}">
                <a16:creationId xmlns:a16="http://schemas.microsoft.com/office/drawing/2014/main" id="{03A93A89-BE5B-8C66-EBD4-0604BA99393D}"/>
              </a:ext>
            </a:extLst>
          </p:cNvPr>
          <p:cNvSpPr/>
          <p:nvPr/>
        </p:nvSpPr>
        <p:spPr>
          <a:xfrm>
            <a:off x="7447151" y="4581888"/>
            <a:ext cx="1664208" cy="301752"/>
          </a:xfrm>
          <a:prstGeom prst="rect">
            <a:avLst/>
          </a:prstGeom>
          <a:noFill/>
          <a:ln/>
        </p:spPr>
        <p:txBody>
          <a:bodyPr wrap="square" lIns="0" tIns="0" rIns="0" bIns="0" rtlCol="0" anchor="ctr">
            <a:normAutofit/>
          </a:bodyPr>
          <a:lstStyle/>
          <a:p>
            <a:pPr marL="0" indent="0">
              <a:buNone/>
            </a:pPr>
            <a:endParaRPr lang="nn-NO" sz="1050" noProof="1">
              <a:solidFill>
                <a:schemeClr val="bg1"/>
              </a:solidFill>
            </a:endParaRPr>
          </a:p>
        </p:txBody>
      </p:sp>
      <p:sp>
        <p:nvSpPr>
          <p:cNvPr id="16" name="Shape 14">
            <a:extLst>
              <a:ext uri="{FF2B5EF4-FFF2-40B4-BE49-F238E27FC236}">
                <a16:creationId xmlns:a16="http://schemas.microsoft.com/office/drawing/2014/main" id="{7062DC3D-09BE-3CCC-3DB8-1643F381DAFB}"/>
              </a:ext>
            </a:extLst>
          </p:cNvPr>
          <p:cNvSpPr/>
          <p:nvPr/>
        </p:nvSpPr>
        <p:spPr>
          <a:xfrm>
            <a:off x="6677562" y="3858531"/>
            <a:ext cx="2514600" cy="445225"/>
          </a:xfrm>
          <a:prstGeom prst="roundRect">
            <a:avLst>
              <a:gd name="adj" fmla="val 10938"/>
            </a:avLst>
          </a:prstGeom>
          <a:solidFill>
            <a:srgbClr val="14938B"/>
          </a:solidFill>
          <a:ln w="12700">
            <a:solidFill>
              <a:srgbClr val="173F5F"/>
            </a:solidFill>
            <a:prstDash val="solid"/>
          </a:ln>
        </p:spPr>
        <p:txBody>
          <a:bodyPr/>
          <a:lstStyle/>
          <a:p>
            <a:pPr algn="ctr"/>
            <a:r>
              <a:rPr lang="nn-NO" b="1" noProof="1"/>
              <a:t>Godkjende ressursar</a:t>
            </a:r>
          </a:p>
        </p:txBody>
      </p:sp>
      <p:sp>
        <p:nvSpPr>
          <p:cNvPr id="17" name="Shape 14">
            <a:extLst>
              <a:ext uri="{FF2B5EF4-FFF2-40B4-BE49-F238E27FC236}">
                <a16:creationId xmlns:a16="http://schemas.microsoft.com/office/drawing/2014/main" id="{CD5A66C3-5218-EBF8-C470-705AFF955E4D}"/>
              </a:ext>
            </a:extLst>
          </p:cNvPr>
          <p:cNvSpPr/>
          <p:nvPr/>
        </p:nvSpPr>
        <p:spPr>
          <a:xfrm>
            <a:off x="6697194" y="5083048"/>
            <a:ext cx="2514600" cy="445225"/>
          </a:xfrm>
          <a:prstGeom prst="roundRect">
            <a:avLst>
              <a:gd name="adj" fmla="val 10938"/>
            </a:avLst>
          </a:prstGeom>
          <a:solidFill>
            <a:srgbClr val="F2C14E"/>
          </a:solidFill>
          <a:ln w="12700">
            <a:solidFill>
              <a:srgbClr val="173F5F"/>
            </a:solidFill>
            <a:prstDash val="solid"/>
          </a:ln>
        </p:spPr>
        <p:txBody>
          <a:bodyPr/>
          <a:lstStyle/>
          <a:p>
            <a:pPr algn="ctr"/>
            <a:r>
              <a:rPr lang="nn-NO" b="1" noProof="1"/>
              <a:t>Nettfilter</a:t>
            </a:r>
          </a:p>
        </p:txBody>
      </p:sp>
      <p:sp>
        <p:nvSpPr>
          <p:cNvPr id="18" name="Shape 14">
            <a:extLst>
              <a:ext uri="{FF2B5EF4-FFF2-40B4-BE49-F238E27FC236}">
                <a16:creationId xmlns:a16="http://schemas.microsoft.com/office/drawing/2014/main" id="{D344B078-268A-79E2-2B71-F81197604A6A}"/>
              </a:ext>
            </a:extLst>
          </p:cNvPr>
          <p:cNvSpPr/>
          <p:nvPr/>
        </p:nvSpPr>
        <p:spPr>
          <a:xfrm>
            <a:off x="1027729" y="5083049"/>
            <a:ext cx="2514600" cy="445225"/>
          </a:xfrm>
          <a:prstGeom prst="roundRect">
            <a:avLst>
              <a:gd name="adj" fmla="val 10938"/>
            </a:avLst>
          </a:prstGeom>
          <a:solidFill>
            <a:srgbClr val="173F5F"/>
          </a:solidFill>
          <a:ln w="12700">
            <a:solidFill>
              <a:srgbClr val="173F5F"/>
            </a:solidFill>
            <a:prstDash val="solid"/>
          </a:ln>
        </p:spPr>
        <p:txBody>
          <a:bodyPr/>
          <a:lstStyle/>
          <a:p>
            <a:pPr algn="ctr"/>
            <a:r>
              <a:rPr lang="nn-NO" b="1" noProof="1">
                <a:solidFill>
                  <a:schemeClr val="bg1"/>
                </a:solidFill>
              </a:rPr>
              <a:t>Personvern</a:t>
            </a:r>
          </a:p>
        </p:txBody>
      </p:sp>
      <p:sp>
        <p:nvSpPr>
          <p:cNvPr id="19" name="Shape 14">
            <a:extLst>
              <a:ext uri="{FF2B5EF4-FFF2-40B4-BE49-F238E27FC236}">
                <a16:creationId xmlns:a16="http://schemas.microsoft.com/office/drawing/2014/main" id="{B9E46123-2B7E-00EA-9F6F-1EEA0A78CD0E}"/>
              </a:ext>
            </a:extLst>
          </p:cNvPr>
          <p:cNvSpPr/>
          <p:nvPr/>
        </p:nvSpPr>
        <p:spPr>
          <a:xfrm>
            <a:off x="1027729" y="3860237"/>
            <a:ext cx="2514600" cy="445225"/>
          </a:xfrm>
          <a:prstGeom prst="roundRect">
            <a:avLst>
              <a:gd name="adj" fmla="val 10938"/>
            </a:avLst>
          </a:prstGeom>
          <a:solidFill>
            <a:srgbClr val="F29E4C"/>
          </a:solidFill>
          <a:ln w="12700">
            <a:solidFill>
              <a:srgbClr val="173F5F"/>
            </a:solidFill>
            <a:prstDash val="solid"/>
          </a:ln>
        </p:spPr>
        <p:txBody>
          <a:bodyPr/>
          <a:lstStyle/>
          <a:p>
            <a:pPr algn="ctr"/>
            <a:r>
              <a:rPr lang="nn-NO" b="1" noProof="1"/>
              <a:t>Administrerte einingar</a:t>
            </a:r>
          </a:p>
        </p:txBody>
      </p:sp>
      <p:cxnSp>
        <p:nvCxnSpPr>
          <p:cNvPr id="20" name="Rett linje 19">
            <a:extLst>
              <a:ext uri="{FF2B5EF4-FFF2-40B4-BE49-F238E27FC236}">
                <a16:creationId xmlns:a16="http://schemas.microsoft.com/office/drawing/2014/main" id="{3C82EACB-97E3-2DD0-F489-122C4833AE79}"/>
              </a:ext>
            </a:extLst>
          </p:cNvPr>
          <p:cNvCxnSpPr/>
          <p:nvPr/>
        </p:nvCxnSpPr>
        <p:spPr>
          <a:xfrm>
            <a:off x="5110686" y="3020037"/>
            <a:ext cx="0" cy="646470"/>
          </a:xfrm>
          <a:prstGeom prst="line">
            <a:avLst/>
          </a:prstGeom>
          <a:ln w="19050"/>
        </p:spPr>
        <p:style>
          <a:lnRef idx="1">
            <a:schemeClr val="dk1"/>
          </a:lnRef>
          <a:fillRef idx="0">
            <a:schemeClr val="dk1"/>
          </a:fillRef>
          <a:effectRef idx="0">
            <a:schemeClr val="dk1"/>
          </a:effectRef>
          <a:fontRef idx="minor">
            <a:schemeClr val="tx1"/>
          </a:fontRef>
        </p:style>
      </p:cxnSp>
      <p:cxnSp>
        <p:nvCxnSpPr>
          <p:cNvPr id="21" name="Rett linje 20">
            <a:extLst>
              <a:ext uri="{FF2B5EF4-FFF2-40B4-BE49-F238E27FC236}">
                <a16:creationId xmlns:a16="http://schemas.microsoft.com/office/drawing/2014/main" id="{A2E78800-702A-FE45-5B07-D6D7F7A2BBC9}"/>
              </a:ext>
            </a:extLst>
          </p:cNvPr>
          <p:cNvCxnSpPr>
            <a:cxnSpLocks/>
          </p:cNvCxnSpPr>
          <p:nvPr/>
        </p:nvCxnSpPr>
        <p:spPr>
          <a:xfrm>
            <a:off x="3666897" y="4081143"/>
            <a:ext cx="6597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2" name="Rett linje 21">
            <a:extLst>
              <a:ext uri="{FF2B5EF4-FFF2-40B4-BE49-F238E27FC236}">
                <a16:creationId xmlns:a16="http://schemas.microsoft.com/office/drawing/2014/main" id="{A0EDF84C-75A9-8AD6-1FCE-42A0B5567D14}"/>
              </a:ext>
            </a:extLst>
          </p:cNvPr>
          <p:cNvCxnSpPr>
            <a:cxnSpLocks/>
          </p:cNvCxnSpPr>
          <p:nvPr/>
        </p:nvCxnSpPr>
        <p:spPr>
          <a:xfrm>
            <a:off x="3657267" y="5305661"/>
            <a:ext cx="6597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3" name="Rett linje 22">
            <a:extLst>
              <a:ext uri="{FF2B5EF4-FFF2-40B4-BE49-F238E27FC236}">
                <a16:creationId xmlns:a16="http://schemas.microsoft.com/office/drawing/2014/main" id="{A65FB660-89A3-93FE-025A-8C4404D6369F}"/>
              </a:ext>
            </a:extLst>
          </p:cNvPr>
          <p:cNvCxnSpPr>
            <a:cxnSpLocks/>
          </p:cNvCxnSpPr>
          <p:nvPr/>
        </p:nvCxnSpPr>
        <p:spPr>
          <a:xfrm>
            <a:off x="5912792" y="4075620"/>
            <a:ext cx="6597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4" name="Rett linje 23">
            <a:extLst>
              <a:ext uri="{FF2B5EF4-FFF2-40B4-BE49-F238E27FC236}">
                <a16:creationId xmlns:a16="http://schemas.microsoft.com/office/drawing/2014/main" id="{A1AB5D33-BFD3-E3A6-C662-E85695ADCFD1}"/>
              </a:ext>
            </a:extLst>
          </p:cNvPr>
          <p:cNvCxnSpPr>
            <a:cxnSpLocks/>
          </p:cNvCxnSpPr>
          <p:nvPr/>
        </p:nvCxnSpPr>
        <p:spPr>
          <a:xfrm>
            <a:off x="5912791" y="5308159"/>
            <a:ext cx="659711" cy="0"/>
          </a:xfrm>
          <a:prstGeom prst="line">
            <a:avLst/>
          </a:prstGeom>
          <a:ln w="19050"/>
        </p:spPr>
        <p:style>
          <a:lnRef idx="1">
            <a:schemeClr val="dk1"/>
          </a:lnRef>
          <a:fillRef idx="0">
            <a:schemeClr val="dk1"/>
          </a:fillRef>
          <a:effectRef idx="0">
            <a:schemeClr val="dk1"/>
          </a:effectRef>
          <a:fontRef idx="minor">
            <a:schemeClr val="tx1"/>
          </a:fontRef>
        </p:style>
      </p:cxnSp>
      <p:pic>
        <p:nvPicPr>
          <p:cNvPr id="26" name="Grafikk 25" descr="Klasserom med heldekkende fyll">
            <a:extLst>
              <a:ext uri="{FF2B5EF4-FFF2-40B4-BE49-F238E27FC236}">
                <a16:creationId xmlns:a16="http://schemas.microsoft.com/office/drawing/2014/main" id="{D11962EC-DE4A-ECB6-F9D5-F08771EF9A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31408" y="4168649"/>
            <a:ext cx="914400" cy="914400"/>
          </a:xfrm>
          <a:prstGeom prst="rect">
            <a:avLst/>
          </a:prstGeom>
        </p:spPr>
      </p:pic>
    </p:spTree>
    <p:extLst>
      <p:ext uri="{BB962C8B-B14F-4D97-AF65-F5344CB8AC3E}">
        <p14:creationId xmlns:p14="http://schemas.microsoft.com/office/powerpoint/2010/main" val="934468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4B515A6-F721-6094-E74A-F774D213FAA5}"/>
              </a:ext>
            </a:extLst>
          </p:cNvPr>
          <p:cNvPicPr>
            <a:picLocks noChangeAspect="1"/>
          </p:cNvPicPr>
          <p:nvPr/>
        </p:nvPicPr>
        <p:blipFill>
          <a:blip r:embed="rId3"/>
          <a:stretch>
            <a:fillRect/>
          </a:stretch>
        </p:blipFill>
        <p:spPr>
          <a:xfrm>
            <a:off x="77640" y="2383578"/>
            <a:ext cx="1913062" cy="3677879"/>
          </a:xfrm>
          <a:prstGeom prst="rect">
            <a:avLst/>
          </a:prstGeom>
        </p:spPr>
      </p:pic>
      <p:cxnSp>
        <p:nvCxnSpPr>
          <p:cNvPr id="8" name="Rett linje 7">
            <a:extLst>
              <a:ext uri="{FF2B5EF4-FFF2-40B4-BE49-F238E27FC236}">
                <a16:creationId xmlns:a16="http://schemas.microsoft.com/office/drawing/2014/main" id="{4130C0D7-D84F-96F6-123B-15A77BCC7AC3}"/>
              </a:ext>
            </a:extLst>
          </p:cNvPr>
          <p:cNvCxnSpPr/>
          <p:nvPr/>
        </p:nvCxnSpPr>
        <p:spPr>
          <a:xfrm>
            <a:off x="5985322" y="0"/>
            <a:ext cx="0" cy="6858000"/>
          </a:xfrm>
          <a:prstGeom prst="line">
            <a:avLst/>
          </a:prstGeom>
          <a:ln w="57150"/>
        </p:spPr>
        <p:style>
          <a:lnRef idx="2">
            <a:schemeClr val="accent2"/>
          </a:lnRef>
          <a:fillRef idx="0">
            <a:schemeClr val="accent2"/>
          </a:fillRef>
          <a:effectRef idx="1">
            <a:schemeClr val="accent2"/>
          </a:effectRef>
          <a:fontRef idx="minor">
            <a:schemeClr val="tx1"/>
          </a:fontRef>
        </p:style>
      </p:cxnSp>
      <p:pic>
        <p:nvPicPr>
          <p:cNvPr id="9" name="Plassholder for bilde 5">
            <a:extLst>
              <a:ext uri="{FF2B5EF4-FFF2-40B4-BE49-F238E27FC236}">
                <a16:creationId xmlns:a16="http://schemas.microsoft.com/office/drawing/2014/main" id="{A1135448-947B-21B4-154D-A021CB1F9676}"/>
              </a:ext>
            </a:extLst>
          </p:cNvPr>
          <p:cNvPicPr>
            <a:picLocks noChangeAspect="1"/>
          </p:cNvPicPr>
          <p:nvPr/>
        </p:nvPicPr>
        <p:blipFill rotWithShape="1">
          <a:blip r:embed="rId4"/>
          <a:srcRect l="-65920" t="-9882" r="-62296" b="-6256"/>
          <a:stretch>
            <a:fillRect/>
          </a:stretch>
        </p:blipFill>
        <p:spPr>
          <a:xfrm>
            <a:off x="5105471" y="2169946"/>
            <a:ext cx="3926871" cy="4105141"/>
          </a:xfrm>
          <a:prstGeom prst="ellipse">
            <a:avLst/>
          </a:prstGeom>
        </p:spPr>
      </p:pic>
      <p:sp>
        <p:nvSpPr>
          <p:cNvPr id="10" name="TekstSylinder 9">
            <a:extLst>
              <a:ext uri="{FF2B5EF4-FFF2-40B4-BE49-F238E27FC236}">
                <a16:creationId xmlns:a16="http://schemas.microsoft.com/office/drawing/2014/main" id="{D98298E8-CF46-A78C-89D5-725C9EDDFB17}"/>
              </a:ext>
            </a:extLst>
          </p:cNvPr>
          <p:cNvSpPr txBox="1"/>
          <p:nvPr/>
        </p:nvSpPr>
        <p:spPr>
          <a:xfrm>
            <a:off x="8375257" y="2432123"/>
            <a:ext cx="3698051" cy="4247317"/>
          </a:xfrm>
          <a:prstGeom prst="rect">
            <a:avLst/>
          </a:prstGeom>
          <a:noFill/>
        </p:spPr>
        <p:txBody>
          <a:bodyPr wrap="square" rtlCol="0">
            <a:spAutoFit/>
          </a:bodyPr>
          <a:lstStyle/>
          <a:p>
            <a:r>
              <a:rPr lang="nn-NO" u="sng" noProof="1"/>
              <a:t>Jamf Parent</a:t>
            </a:r>
            <a:r>
              <a:rPr lang="nn-NO" noProof="1"/>
              <a:t> er ein app for føresette. Med denne appen kan du bestemma kva som skal vera tilgjengeleg på barnet sitt læringsbrett utanom skuletid</a:t>
            </a:r>
            <a:br>
              <a:rPr lang="nn-NO" noProof="1"/>
            </a:br>
            <a:endParaRPr lang="nn-NO" noProof="1"/>
          </a:p>
          <a:p>
            <a:r>
              <a:rPr lang="nn-NO" noProof="1"/>
              <a:t>Appen kan ikkje brukast til overvaking, men gjev deg som føresett høve til å eksempelvis stenga nettlesaren eller låsa nettbrettet til éin bestemt app.</a:t>
            </a:r>
          </a:p>
          <a:p>
            <a:endParaRPr lang="nn-NO" noProof="1"/>
          </a:p>
          <a:p>
            <a:r>
              <a:rPr lang="nn-NO" noProof="1"/>
              <a:t>Informasjon og rettleiing:</a:t>
            </a:r>
            <a:br>
              <a:rPr lang="nn-NO" noProof="1"/>
            </a:br>
            <a:r>
              <a:rPr lang="nn-NO" i="1" noProof="1"/>
              <a:t>klepp.kommune.no</a:t>
            </a:r>
          </a:p>
          <a:p>
            <a:endParaRPr lang="nb-NO"/>
          </a:p>
        </p:txBody>
      </p:sp>
      <p:sp>
        <p:nvSpPr>
          <p:cNvPr id="11" name="Tittel 1">
            <a:extLst>
              <a:ext uri="{FF2B5EF4-FFF2-40B4-BE49-F238E27FC236}">
                <a16:creationId xmlns:a16="http://schemas.microsoft.com/office/drawing/2014/main" id="{FB1E8C48-B0FF-F44E-33FF-5F76C494F8CA}"/>
              </a:ext>
            </a:extLst>
          </p:cNvPr>
          <p:cNvSpPr>
            <a:spLocks noGrp="1"/>
          </p:cNvSpPr>
          <p:nvPr>
            <p:ph type="title"/>
          </p:nvPr>
        </p:nvSpPr>
        <p:spPr>
          <a:xfrm>
            <a:off x="6281892" y="644372"/>
            <a:ext cx="5811252" cy="1325563"/>
          </a:xfrm>
        </p:spPr>
        <p:txBody>
          <a:bodyPr/>
          <a:lstStyle/>
          <a:p>
            <a:r>
              <a:rPr lang="nn-NO" noProof="1"/>
              <a:t>Jamf Parent</a:t>
            </a:r>
          </a:p>
        </p:txBody>
      </p:sp>
      <p:sp>
        <p:nvSpPr>
          <p:cNvPr id="12" name="Tittel 1">
            <a:extLst>
              <a:ext uri="{FF2B5EF4-FFF2-40B4-BE49-F238E27FC236}">
                <a16:creationId xmlns:a16="http://schemas.microsoft.com/office/drawing/2014/main" id="{4A2C5881-344F-BD73-23D6-E2B7AB66EC2B}"/>
              </a:ext>
            </a:extLst>
          </p:cNvPr>
          <p:cNvSpPr txBox="1">
            <a:spLocks/>
          </p:cNvSpPr>
          <p:nvPr/>
        </p:nvSpPr>
        <p:spPr>
          <a:xfrm>
            <a:off x="395427" y="422192"/>
            <a:ext cx="581125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n-NO" noProof="1"/>
              <a:t>Flyt Foresatt</a:t>
            </a:r>
          </a:p>
        </p:txBody>
      </p:sp>
      <p:sp>
        <p:nvSpPr>
          <p:cNvPr id="14" name="TekstSylinder 13">
            <a:extLst>
              <a:ext uri="{FF2B5EF4-FFF2-40B4-BE49-F238E27FC236}">
                <a16:creationId xmlns:a16="http://schemas.microsoft.com/office/drawing/2014/main" id="{EA9DED30-DCEC-2FA2-8FD6-95CCA2E04542}"/>
              </a:ext>
            </a:extLst>
          </p:cNvPr>
          <p:cNvSpPr txBox="1"/>
          <p:nvPr/>
        </p:nvSpPr>
        <p:spPr>
          <a:xfrm>
            <a:off x="1990702" y="2432123"/>
            <a:ext cx="3698051" cy="2031325"/>
          </a:xfrm>
          <a:prstGeom prst="rect">
            <a:avLst/>
          </a:prstGeom>
          <a:noFill/>
        </p:spPr>
        <p:txBody>
          <a:bodyPr wrap="square" rtlCol="0">
            <a:spAutoFit/>
          </a:bodyPr>
          <a:lstStyle/>
          <a:p>
            <a:r>
              <a:rPr lang="nn-NO" noProof="1"/>
              <a:t>Flyt foresatt er den nye appen for føresette og erstattar Min skole-appen.</a:t>
            </a:r>
            <a:br>
              <a:rPr lang="nn-NO" noProof="1"/>
            </a:br>
            <a:br>
              <a:rPr lang="nn-NO" noProof="1"/>
            </a:br>
            <a:r>
              <a:rPr lang="nn-NO" noProof="1"/>
              <a:t>Vi ønksjer at alle føresette lastar ned og tar denne i bruk.</a:t>
            </a:r>
          </a:p>
          <a:p>
            <a:endParaRPr lang="nb-NO"/>
          </a:p>
        </p:txBody>
      </p:sp>
    </p:spTree>
    <p:extLst>
      <p:ext uri="{BB962C8B-B14F-4D97-AF65-F5344CB8AC3E}">
        <p14:creationId xmlns:p14="http://schemas.microsoft.com/office/powerpoint/2010/main" val="1108932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9F4DC0-0E11-B43E-6F1A-41CB32BAE547}"/>
              </a:ext>
            </a:extLst>
          </p:cNvPr>
          <p:cNvSpPr>
            <a:spLocks noGrp="1"/>
          </p:cNvSpPr>
          <p:nvPr>
            <p:ph type="title"/>
          </p:nvPr>
        </p:nvSpPr>
        <p:spPr/>
        <p:txBody>
          <a:bodyPr/>
          <a:lstStyle/>
          <a:p>
            <a:r>
              <a:rPr lang="nn-NO" noProof="1"/>
              <a:t>Balansert</a:t>
            </a:r>
            <a:endParaRPr lang="nb-NO"/>
          </a:p>
        </p:txBody>
      </p:sp>
      <p:sp>
        <p:nvSpPr>
          <p:cNvPr id="3" name="Plassholder for tekst 2">
            <a:extLst>
              <a:ext uri="{FF2B5EF4-FFF2-40B4-BE49-F238E27FC236}">
                <a16:creationId xmlns:a16="http://schemas.microsoft.com/office/drawing/2014/main" id="{6BB20954-F8EE-7FCC-3A8C-76B029F3AE4C}"/>
              </a:ext>
            </a:extLst>
          </p:cNvPr>
          <p:cNvSpPr>
            <a:spLocks noGrp="1"/>
          </p:cNvSpPr>
          <p:nvPr>
            <p:ph type="body" sz="quarter" idx="10"/>
          </p:nvPr>
        </p:nvSpPr>
        <p:spPr>
          <a:xfrm>
            <a:off x="5696953" y="2153754"/>
            <a:ext cx="5811251" cy="3913831"/>
          </a:xfrm>
        </p:spPr>
        <p:txBody>
          <a:bodyPr/>
          <a:lstStyle/>
          <a:p>
            <a:r>
              <a:rPr lang="nn-NO" noProof="1"/>
              <a:t>Rett bruk – til rett tid</a:t>
            </a:r>
          </a:p>
          <a:p>
            <a:r>
              <a:rPr lang="nn-NO" noProof="1"/>
              <a:t>Når det gir meirverdi for læringa</a:t>
            </a:r>
          </a:p>
          <a:p>
            <a:r>
              <a:rPr lang="nn-NO" noProof="1"/>
              <a:t>Varierte arbeidsmåtar</a:t>
            </a:r>
          </a:p>
          <a:p>
            <a:pPr lvl="1"/>
            <a:r>
              <a:rPr lang="nn-NO" noProof="1"/>
              <a:t>Digitalt + papir</a:t>
            </a:r>
          </a:p>
          <a:p>
            <a:pPr lvl="1"/>
            <a:r>
              <a:rPr lang="nn-NO" noProof="1"/>
              <a:t>Samtale, leik, praktisk arbeid</a:t>
            </a:r>
          </a:p>
          <a:p>
            <a:pPr lvl="1"/>
            <a:r>
              <a:rPr lang="nn-NO" noProof="1"/>
              <a:t>Fysisk aktivitet</a:t>
            </a:r>
          </a:p>
          <a:p>
            <a:r>
              <a:rPr lang="nn-NO" noProof="1"/>
              <a:t>Som hovudregel ikkje som</a:t>
            </a:r>
          </a:p>
          <a:p>
            <a:pPr lvl="1"/>
            <a:r>
              <a:rPr lang="nn-NO" noProof="1"/>
              <a:t>Belønning</a:t>
            </a:r>
          </a:p>
          <a:p>
            <a:pPr lvl="1"/>
            <a:r>
              <a:rPr lang="nn-NO" noProof="1"/>
              <a:t>Pauseaktivitet</a:t>
            </a:r>
          </a:p>
          <a:p>
            <a:pPr lvl="1"/>
            <a:r>
              <a:rPr lang="nn-NO" noProof="1"/>
              <a:t>Under måltid</a:t>
            </a:r>
          </a:p>
          <a:p>
            <a:endParaRPr lang="nn-NO" noProof="1"/>
          </a:p>
          <a:p>
            <a:pPr marL="0" indent="0">
              <a:buNone/>
            </a:pPr>
            <a:endParaRPr lang="nb-NO"/>
          </a:p>
        </p:txBody>
      </p:sp>
      <p:pic>
        <p:nvPicPr>
          <p:cNvPr id="6" name="Plassholder for bilde 5">
            <a:extLst>
              <a:ext uri="{FF2B5EF4-FFF2-40B4-BE49-F238E27FC236}">
                <a16:creationId xmlns:a16="http://schemas.microsoft.com/office/drawing/2014/main" id="{45435AB5-6986-FBDA-BC91-E78A4EB54B5A}"/>
              </a:ext>
            </a:extLst>
          </p:cNvPr>
          <p:cNvPicPr>
            <a:picLocks noGrp="1" noChangeAspect="1"/>
          </p:cNvPicPr>
          <p:nvPr>
            <p:ph type="pic" sz="quarter" idx="11"/>
          </p:nvPr>
        </p:nvPicPr>
        <p:blipFill>
          <a:blip r:embed="rId3"/>
          <a:srcRect l="2177" r="2177"/>
          <a:stretch>
            <a:fillRect/>
          </a:stretch>
        </p:blipFill>
        <p:spPr>
          <a:xfrm>
            <a:off x="243587" y="1677658"/>
            <a:ext cx="4881562" cy="5103173"/>
          </a:xfrm>
          <a:prstGeom prst="rect">
            <a:avLst/>
          </a:prstGeom>
        </p:spPr>
      </p:pic>
    </p:spTree>
    <p:extLst>
      <p:ext uri="{BB962C8B-B14F-4D97-AF65-F5344CB8AC3E}">
        <p14:creationId xmlns:p14="http://schemas.microsoft.com/office/powerpoint/2010/main" val="452148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47455-D7EE-5A16-7DF2-364F6F4DA66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BB57E3E-5EEA-5C75-0A68-AF24D9D37F33}"/>
              </a:ext>
            </a:extLst>
          </p:cNvPr>
          <p:cNvSpPr>
            <a:spLocks noGrp="1"/>
          </p:cNvSpPr>
          <p:nvPr>
            <p:ph type="title"/>
          </p:nvPr>
        </p:nvSpPr>
        <p:spPr/>
        <p:txBody>
          <a:bodyPr/>
          <a:lstStyle/>
          <a:p>
            <a:r>
              <a:rPr lang="nn-NO" noProof="1"/>
              <a:t>Alderstilpassa bruk 1.-4.trinn</a:t>
            </a:r>
          </a:p>
        </p:txBody>
      </p:sp>
      <p:pic>
        <p:nvPicPr>
          <p:cNvPr id="7" name="Bilde 6">
            <a:extLst>
              <a:ext uri="{FF2B5EF4-FFF2-40B4-BE49-F238E27FC236}">
                <a16:creationId xmlns:a16="http://schemas.microsoft.com/office/drawing/2014/main" id="{2E449523-028B-DD4C-F51E-596DB35475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1847" y="2800245"/>
            <a:ext cx="2575027" cy="2575027"/>
          </a:xfrm>
          <a:prstGeom prst="rect">
            <a:avLst/>
          </a:prstGeom>
        </p:spPr>
      </p:pic>
      <p:sp>
        <p:nvSpPr>
          <p:cNvPr id="8" name="Tekstboks 2">
            <a:extLst>
              <a:ext uri="{FF2B5EF4-FFF2-40B4-BE49-F238E27FC236}">
                <a16:creationId xmlns:a16="http://schemas.microsoft.com/office/drawing/2014/main" id="{CDE59DD0-550C-6551-6D6C-E0C5384DE5D2}"/>
              </a:ext>
            </a:extLst>
          </p:cNvPr>
          <p:cNvSpPr>
            <a:spLocks noChangeArrowheads="1"/>
          </p:cNvSpPr>
          <p:nvPr/>
        </p:nvSpPr>
        <p:spPr>
          <a:xfrm>
            <a:off x="572419" y="3043589"/>
            <a:ext cx="6211447" cy="2088341"/>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91440" tIns="45720" rIns="91440" bIns="45720" anchor="t">
            <a:noAutofit/>
          </a:bodyPr>
          <a:lstStyle/>
          <a:p>
            <a:pPr>
              <a:lnSpc>
                <a:spcPct val="115000"/>
              </a:lnSpc>
              <a:buNone/>
            </a:pPr>
            <a:r>
              <a:rPr lang="nn-NO" sz="2000" b="1">
                <a:solidFill>
                  <a:srgbClr val="000000"/>
                </a:solidFill>
                <a:effectLst/>
                <a:ea typeface="Calibri" panose="020F0502020204030204" pitchFamily="34" charset="0"/>
                <a:cs typeface="Times New Roman" panose="02020603050405020304" pitchFamily="18" charset="0"/>
              </a:rPr>
              <a:t>På 1.–4. trinn </a:t>
            </a:r>
            <a:r>
              <a:rPr lang="nn-NO" sz="2000">
                <a:solidFill>
                  <a:srgbClr val="000000"/>
                </a:solidFill>
                <a:effectLst/>
                <a:ea typeface="Calibri" panose="020F0502020204030204" pitchFamily="34" charset="0"/>
                <a:cs typeface="Times New Roman" panose="02020603050405020304" pitchFamily="18" charset="0"/>
              </a:rPr>
              <a:t>betyr dette at digitale einingar skal brukast med særskild varsemd, konkret og lærarstyrt. Bruken skal inngå i ein variert skulekvardag med god plass til leik, høgtlesing, papirbøker, handskrift, konkretar, munnleg språk, sosialt samspel og fysisk aktivitet.</a:t>
            </a:r>
            <a:endParaRPr lang="nb-NO" sz="200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buNone/>
            </a:pPr>
            <a:r>
              <a:rPr lang="nn-NO" sz="1100">
                <a:solidFill>
                  <a:srgbClr val="000000"/>
                </a:solidFill>
                <a:effectLst/>
                <a:ea typeface="Calibri" panose="020F0502020204030204" pitchFamily="34" charset="0"/>
                <a:cs typeface="Times New Roman" panose="02020603050405020304" pitchFamily="18" charset="0"/>
              </a:rPr>
              <a:t> </a:t>
            </a:r>
            <a:endParaRPr lang="nb-NO" sz="110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621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7428-BD46-AA8E-5053-65D2DF7C926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334390B5-B9DC-E320-0D1B-C7911B662737}"/>
              </a:ext>
            </a:extLst>
          </p:cNvPr>
          <p:cNvSpPr>
            <a:spLocks noGrp="1"/>
          </p:cNvSpPr>
          <p:nvPr>
            <p:ph type="title"/>
          </p:nvPr>
        </p:nvSpPr>
        <p:spPr/>
        <p:txBody>
          <a:bodyPr/>
          <a:lstStyle/>
          <a:p>
            <a:r>
              <a:rPr lang="nn-NO" noProof="1"/>
              <a:t>Alderstilpassa bruk 5.-7.trinn</a:t>
            </a:r>
          </a:p>
        </p:txBody>
      </p:sp>
      <p:pic>
        <p:nvPicPr>
          <p:cNvPr id="7" name="Bilde 6">
            <a:extLst>
              <a:ext uri="{FF2B5EF4-FFF2-40B4-BE49-F238E27FC236}">
                <a16:creationId xmlns:a16="http://schemas.microsoft.com/office/drawing/2014/main" id="{FD54CE38-8E87-90BF-C3AE-E43E6BD92E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9477" y="2488980"/>
            <a:ext cx="2468398" cy="2468398"/>
          </a:xfrm>
          <a:prstGeom prst="rect">
            <a:avLst/>
          </a:prstGeom>
        </p:spPr>
      </p:pic>
      <p:sp>
        <p:nvSpPr>
          <p:cNvPr id="8" name="Tekstboks 2">
            <a:extLst>
              <a:ext uri="{FF2B5EF4-FFF2-40B4-BE49-F238E27FC236}">
                <a16:creationId xmlns:a16="http://schemas.microsoft.com/office/drawing/2014/main" id="{B1D67D06-64CE-1974-B1E8-F4C612AFD048}"/>
              </a:ext>
            </a:extLst>
          </p:cNvPr>
          <p:cNvSpPr txBox="1">
            <a:spLocks noChangeArrowheads="1"/>
          </p:cNvSpPr>
          <p:nvPr/>
        </p:nvSpPr>
        <p:spPr bwMode="auto">
          <a:xfrm>
            <a:off x="572419" y="2822933"/>
            <a:ext cx="5825359" cy="1800493"/>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rot="0" vert="horz" wrap="square" lIns="91440" tIns="45720" rIns="91440" bIns="45720" anchor="t" anchorCtr="0">
            <a:spAutoFit/>
          </a:bodyPr>
          <a:lstStyle/>
          <a:p>
            <a:pPr>
              <a:buNone/>
            </a:pPr>
            <a:r>
              <a:rPr lang="nn-NO" sz="2000" b="1">
                <a:solidFill>
                  <a:srgbClr val="111111"/>
                </a:solidFill>
                <a:effectLst/>
                <a:ea typeface="Calibri" panose="020F0502020204030204" pitchFamily="34" charset="0"/>
              </a:rPr>
              <a:t>På</a:t>
            </a:r>
            <a:r>
              <a:rPr lang="nn-NO" sz="2000">
                <a:solidFill>
                  <a:srgbClr val="000000"/>
                </a:solidFill>
                <a:effectLst/>
                <a:ea typeface="Calibri" panose="020F0502020204030204" pitchFamily="34" charset="0"/>
              </a:rPr>
              <a:t> </a:t>
            </a:r>
            <a:r>
              <a:rPr lang="nn-NO" sz="2000" b="1">
                <a:solidFill>
                  <a:srgbClr val="000000"/>
                </a:solidFill>
                <a:effectLst/>
                <a:ea typeface="Calibri" panose="020F0502020204030204" pitchFamily="34" charset="0"/>
              </a:rPr>
              <a:t>5.–7. trinn</a:t>
            </a:r>
            <a:r>
              <a:rPr lang="nn-NO" sz="2000">
                <a:solidFill>
                  <a:srgbClr val="000000"/>
                </a:solidFill>
                <a:effectLst/>
                <a:ea typeface="Calibri" panose="020F0502020204030204" pitchFamily="34" charset="0"/>
              </a:rPr>
              <a:t> </a:t>
            </a:r>
            <a:r>
              <a:rPr lang="nn-NO" sz="2000">
                <a:solidFill>
                  <a:srgbClr val="111111"/>
                </a:solidFill>
                <a:effectLst/>
                <a:ea typeface="Calibri" panose="020F0502020204030204" pitchFamily="34" charset="0"/>
              </a:rPr>
              <a:t>kan bruken bli meir skapande, undersøkjande og fagleg retta, men framleis </a:t>
            </a:r>
            <a:r>
              <a:rPr lang="nn-NO" sz="2000">
                <a:solidFill>
                  <a:srgbClr val="000000"/>
                </a:solidFill>
                <a:effectLst/>
                <a:ea typeface="Calibri" panose="020F0502020204030204" pitchFamily="34" charset="0"/>
              </a:rPr>
              <a:t>med tydelege rammer. Elevane skal øva på å vurdera når skjerm er nyttig, når skjermen bør leggjast bort, og korleis dei kan skapa gode arbeidsvanar og balanse</a:t>
            </a:r>
            <a:r>
              <a:rPr lang="nn-NO" sz="2000">
                <a:solidFill>
                  <a:srgbClr val="111111"/>
                </a:solidFill>
                <a:effectLst/>
                <a:ea typeface="Calibri" panose="020F0502020204030204" pitchFamily="34" charset="0"/>
              </a:rPr>
              <a:t>.</a:t>
            </a:r>
            <a:endParaRPr lang="nb-NO" sz="2000">
              <a:solidFill>
                <a:srgbClr val="111111"/>
              </a:solidFill>
              <a:effectLst/>
              <a:ea typeface="Calibri" panose="020F0502020204030204" pitchFamily="34" charset="0"/>
            </a:endParaRPr>
          </a:p>
          <a:p>
            <a:pPr>
              <a:buNone/>
            </a:pPr>
            <a:r>
              <a:rPr lang="nn-NO" sz="1100">
                <a:effectLst/>
                <a:latin typeface="Arial" panose="020B0604020202020204" pitchFamily="34" charset="0"/>
                <a:ea typeface="Calibri" panose="020F0502020204030204" pitchFamily="34" charset="0"/>
                <a:cs typeface="Times New Roman" panose="02020603050405020304" pitchFamily="18" charset="0"/>
              </a:rPr>
              <a:t> </a:t>
            </a:r>
            <a:endParaRPr lang="nb-NO" sz="110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3768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E5F8F-D045-9701-42FA-5D23145626A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B83F543-8565-7F5D-341E-7CC52B66C0ED}"/>
              </a:ext>
            </a:extLst>
          </p:cNvPr>
          <p:cNvSpPr>
            <a:spLocks noGrp="1"/>
          </p:cNvSpPr>
          <p:nvPr>
            <p:ph type="title"/>
          </p:nvPr>
        </p:nvSpPr>
        <p:spPr/>
        <p:txBody>
          <a:bodyPr/>
          <a:lstStyle/>
          <a:p>
            <a:r>
              <a:rPr lang="nn-NO" noProof="1"/>
              <a:t>Alderstilpassa bruk 8.-10.trinn</a:t>
            </a:r>
          </a:p>
        </p:txBody>
      </p:sp>
      <p:sp>
        <p:nvSpPr>
          <p:cNvPr id="3" name="Plassholder for tekst 2">
            <a:extLst>
              <a:ext uri="{FF2B5EF4-FFF2-40B4-BE49-F238E27FC236}">
                <a16:creationId xmlns:a16="http://schemas.microsoft.com/office/drawing/2014/main" id="{4E8E02CE-44FF-08E6-DF0B-37F7DF38D26E}"/>
              </a:ext>
            </a:extLst>
          </p:cNvPr>
          <p:cNvSpPr>
            <a:spLocks noGrp="1"/>
          </p:cNvSpPr>
          <p:nvPr>
            <p:ph type="body" sz="quarter" idx="10"/>
          </p:nvPr>
        </p:nvSpPr>
        <p:spPr>
          <a:xfrm>
            <a:off x="572419" y="1992702"/>
            <a:ext cx="11007976" cy="4004975"/>
          </a:xfrm>
        </p:spPr>
        <p:txBody>
          <a:bodyPr/>
          <a:lstStyle/>
          <a:p>
            <a:r>
              <a:rPr lang="nn-NO" b="1"/>
              <a:t>På</a:t>
            </a:r>
            <a:r>
              <a:rPr lang="nn-NO"/>
              <a:t> </a:t>
            </a:r>
            <a:r>
              <a:rPr lang="nn-NO" b="1"/>
              <a:t>8.–10. trinn</a:t>
            </a:r>
            <a:r>
              <a:rPr lang="nn-NO"/>
              <a:t> får elevane gradvis meir sjølvstende og ansvar. Dei skal kunna bruka digitale verktøy kritisk og målretta, men òg ta medvitne val som vernar om konsentrasjon, læring, sosialt fellesskap, personvern og god digital livsmeistring.</a:t>
            </a:r>
            <a:endParaRPr lang="nb-NO"/>
          </a:p>
          <a:p>
            <a:pPr marL="0" indent="0">
              <a:buNone/>
            </a:pPr>
            <a:endParaRPr lang="nb-NO" noProof="1"/>
          </a:p>
          <a:p>
            <a:r>
              <a:rPr lang="nb-NO" noProof="1"/>
              <a:t>Elevane har tilgang til kommunen si eiga KI-løysing, KI Jærskulen. Dette er ei løysing utvikla i samarbeid med Jærskulen. Andre språkmodellar er blokkerte for elevane. Slik sikrar kommunen at elevane møter KI innafor trygge og pedagogiske rammer. </a:t>
            </a:r>
          </a:p>
          <a:p>
            <a:endParaRPr lang="nn-NO" noProof="1"/>
          </a:p>
          <a:p>
            <a:endParaRPr lang="nn-NO" noProof="1"/>
          </a:p>
          <a:p>
            <a:endParaRPr lang="nn-NO" noProof="1"/>
          </a:p>
          <a:p>
            <a:endParaRPr lang="nn-NO" noProof="1"/>
          </a:p>
        </p:txBody>
      </p:sp>
    </p:spTree>
    <p:extLst>
      <p:ext uri="{BB962C8B-B14F-4D97-AF65-F5344CB8AC3E}">
        <p14:creationId xmlns:p14="http://schemas.microsoft.com/office/powerpoint/2010/main" val="155388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79B6B88-E1D9-C7DA-DF31-3949231D9A7D}"/>
              </a:ext>
            </a:extLst>
          </p:cNvPr>
          <p:cNvPicPr>
            <a:picLocks noChangeAspect="1"/>
          </p:cNvPicPr>
          <p:nvPr/>
        </p:nvPicPr>
        <p:blipFill>
          <a:blip r:embed="rId2"/>
          <a:stretch>
            <a:fillRect/>
          </a:stretch>
        </p:blipFill>
        <p:spPr>
          <a:xfrm>
            <a:off x="5026766" y="4136233"/>
            <a:ext cx="2138467" cy="2138467"/>
          </a:xfrm>
          <a:prstGeom prst="rect">
            <a:avLst/>
          </a:prstGeom>
        </p:spPr>
      </p:pic>
    </p:spTree>
    <p:extLst>
      <p:ext uri="{BB962C8B-B14F-4D97-AF65-F5344CB8AC3E}">
        <p14:creationId xmlns:p14="http://schemas.microsoft.com/office/powerpoint/2010/main" val="1513574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7EF3-329C-3AC4-1813-433D5C19B489}"/>
              </a:ext>
            </a:extLst>
          </p:cNvPr>
          <p:cNvSpPr>
            <a:spLocks noGrp="1"/>
          </p:cNvSpPr>
          <p:nvPr>
            <p:ph type="title"/>
          </p:nvPr>
        </p:nvSpPr>
        <p:spPr/>
        <p:txBody>
          <a:bodyPr lIns="91440" tIns="45720" rIns="91440" bIns="45720" anchor="t"/>
          <a:lstStyle/>
          <a:p>
            <a:endParaRPr lang="en-US">
              <a:ea typeface="Calibri"/>
              <a:cs typeface="Calibri"/>
            </a:endParaRPr>
          </a:p>
        </p:txBody>
      </p:sp>
      <p:sp>
        <p:nvSpPr>
          <p:cNvPr id="3" name="Chart Placeholder 2">
            <a:extLst>
              <a:ext uri="{FF2B5EF4-FFF2-40B4-BE49-F238E27FC236}">
                <a16:creationId xmlns:a16="http://schemas.microsoft.com/office/drawing/2014/main" id="{1F2DC642-0D74-91FE-A441-D60E5D5AA98D}"/>
              </a:ext>
            </a:extLst>
          </p:cNvPr>
          <p:cNvSpPr>
            <a:spLocks noGrp="1"/>
          </p:cNvSpPr>
          <p:nvPr>
            <p:ph type="chart" sz="quarter" idx="10"/>
          </p:nvPr>
        </p:nvSpPr>
        <p:spPr/>
        <p:txBody>
          <a:bodyPr/>
          <a:lstStyle/>
          <a:p>
            <a:endParaRPr lang="nb-NO"/>
          </a:p>
        </p:txBody>
      </p:sp>
      <p:sp>
        <p:nvSpPr>
          <p:cNvPr id="4" name="TextBox 3">
            <a:extLst>
              <a:ext uri="{FF2B5EF4-FFF2-40B4-BE49-F238E27FC236}">
                <a16:creationId xmlns:a16="http://schemas.microsoft.com/office/drawing/2014/main" id="{51DE69D5-4C43-EA4B-03EE-B788550B1FE5}"/>
              </a:ext>
            </a:extLst>
          </p:cNvPr>
          <p:cNvSpPr txBox="1"/>
          <p:nvPr/>
        </p:nvSpPr>
        <p:spPr>
          <a:xfrm>
            <a:off x="1081852" y="3429000"/>
            <a:ext cx="806214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hlinkClick r:id="rId2"/>
              </a:rPr>
              <a:t>Digitalisering i skulen</a:t>
            </a:r>
            <a:endParaRPr lang="en-US">
              <a:ea typeface="+mn-lt"/>
              <a:cs typeface="+mn-lt"/>
            </a:endParaRPr>
          </a:p>
          <a:p>
            <a:endParaRPr lang="en-US">
              <a:ea typeface="Calibri"/>
              <a:cs typeface="Calibri"/>
            </a:endParaRPr>
          </a:p>
          <a:p>
            <a:endParaRPr lang="en-US">
              <a:ea typeface="Calibri"/>
              <a:cs typeface="Calibri"/>
            </a:endParaRPr>
          </a:p>
          <a:p>
            <a:pPr algn="ctr"/>
            <a:endParaRPr lang="en-US">
              <a:ea typeface="Calibri"/>
              <a:cs typeface="Calibri"/>
            </a:endParaRPr>
          </a:p>
        </p:txBody>
      </p:sp>
    </p:spTree>
    <p:extLst>
      <p:ext uri="{BB962C8B-B14F-4D97-AF65-F5344CB8AC3E}">
        <p14:creationId xmlns:p14="http://schemas.microsoft.com/office/powerpoint/2010/main" val="808445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rtlCol="0"/>
          <a:lstStyle/>
          <a:p>
            <a:pPr rtl="0"/>
            <a:r>
              <a:rPr lang="nb-no"/>
              <a:t>T</a:t>
            </a:r>
            <a:r>
              <a:rPr lang="nb-NO"/>
              <a:t>rygt og godt skolemiljø §12a</a:t>
            </a:r>
            <a:endParaRPr lang="nb-no"/>
          </a:p>
        </p:txBody>
      </p:sp>
      <p:sp>
        <p:nvSpPr>
          <p:cNvPr id="3" name="Undertittel 2"/>
          <p:cNvSpPr>
            <a:spLocks noGrp="1"/>
          </p:cNvSpPr>
          <p:nvPr>
            <p:ph type="subTitle" idx="1"/>
          </p:nvPr>
        </p:nvSpPr>
        <p:spPr>
          <a:xfrm>
            <a:off x="1065213" y="3340195"/>
            <a:ext cx="7091361" cy="838200"/>
          </a:xfrm>
        </p:spPr>
        <p:txBody>
          <a:bodyPr vert="horz" lIns="91440" tIns="45720" rIns="91440" bIns="45720" rtlCol="0" anchor="t">
            <a:normAutofit/>
          </a:bodyPr>
          <a:lstStyle/>
          <a:p>
            <a:r>
              <a:rPr lang="nb-no"/>
              <a:t>Orstad skole</a:t>
            </a:r>
          </a:p>
        </p:txBody>
      </p:sp>
    </p:spTree>
    <p:extLst>
      <p:ext uri="{BB962C8B-B14F-4D97-AF65-F5344CB8AC3E}">
        <p14:creationId xmlns:p14="http://schemas.microsoft.com/office/powerpoint/2010/main" val="35784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418D859F-3753-BEF7-BC8C-0D1CABF5385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174"/>
          <a:stretch/>
        </p:blipFill>
        <p:spPr>
          <a:xfrm>
            <a:off x="20" y="10"/>
            <a:ext cx="12191980" cy="6857990"/>
          </a:xfrm>
          <a:noFill/>
        </p:spPr>
      </p:pic>
      <p:pic>
        <p:nvPicPr>
          <p:cNvPr id="5" name="Picture 4">
            <a:extLst>
              <a:ext uri="{FF2B5EF4-FFF2-40B4-BE49-F238E27FC236}">
                <a16:creationId xmlns:a16="http://schemas.microsoft.com/office/drawing/2014/main" id="{3A83CC83-302D-434B-CB9C-815751D5779F}"/>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083928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8B6B-8396-6BB5-DB80-71119D91682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128AB6D-F4E7-5367-99EF-0A09E4671D1A}"/>
              </a:ext>
            </a:extLst>
          </p:cNvPr>
          <p:cNvSpPr>
            <a:spLocks noGrp="1"/>
          </p:cNvSpPr>
          <p:nvPr>
            <p:ph type="body" sz="quarter" idx="10"/>
          </p:nvPr>
        </p:nvSpPr>
        <p:spPr/>
        <p:txBody>
          <a:bodyPr/>
          <a:lstStyle/>
          <a:p>
            <a:endParaRPr lang="en-US"/>
          </a:p>
        </p:txBody>
      </p:sp>
      <p:pic>
        <p:nvPicPr>
          <p:cNvPr id="4" name="Picture 3">
            <a:extLst>
              <a:ext uri="{FF2B5EF4-FFF2-40B4-BE49-F238E27FC236}">
                <a16:creationId xmlns:a16="http://schemas.microsoft.com/office/drawing/2014/main" id="{735E7545-D301-5EFB-D038-F3C9C8C5190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45181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DE522DF-E577-10D1-22F4-91801F308C7A}"/>
              </a:ext>
            </a:extLst>
          </p:cNvPr>
          <p:cNvPicPr>
            <a:picLocks noGrp="1" noChangeAspect="1"/>
          </p:cNvPicPr>
          <p:nvPr>
            <p:ph sz="half" idx="1"/>
          </p:nvPr>
        </p:nvPicPr>
        <p:blipFill>
          <a:blip r:embed="rId2"/>
          <a:srcRect/>
          <a:stretch>
            <a:fillRect/>
          </a:stretch>
        </p:blipFill>
        <p:spPr>
          <a:xfrm>
            <a:off x="20" y="10"/>
            <a:ext cx="12191980" cy="6857990"/>
          </a:xfrm>
          <a:prstGeom prst="ellipse">
            <a:avLst/>
          </a:prstGeom>
          <a:noFill/>
        </p:spPr>
      </p:pic>
    </p:spTree>
    <p:extLst>
      <p:ext uri="{BB962C8B-B14F-4D97-AF65-F5344CB8AC3E}">
        <p14:creationId xmlns:p14="http://schemas.microsoft.com/office/powerpoint/2010/main" val="421722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E2822D-03BB-CC94-3848-8E702D491BCA}"/>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4C709EF5-62DA-65C2-CCBC-2EFB380C4AD2}"/>
              </a:ext>
            </a:extLst>
          </p:cNvPr>
          <p:cNvSpPr>
            <a:spLocks noGrp="1"/>
          </p:cNvSpPr>
          <p:nvPr>
            <p:ph sz="half" idx="1"/>
          </p:nvPr>
        </p:nvSpPr>
        <p:spPr/>
        <p:txBody>
          <a:bodyPr/>
          <a:lstStyle/>
          <a:p>
            <a:endParaRPr lang="nb-NO"/>
          </a:p>
        </p:txBody>
      </p:sp>
      <p:sp>
        <p:nvSpPr>
          <p:cNvPr id="4" name="Plassholder for innhold 3">
            <a:extLst>
              <a:ext uri="{FF2B5EF4-FFF2-40B4-BE49-F238E27FC236}">
                <a16:creationId xmlns:a16="http://schemas.microsoft.com/office/drawing/2014/main" id="{33115550-F857-A3CE-82F4-5FA8D08B26BD}"/>
              </a:ext>
            </a:extLst>
          </p:cNvPr>
          <p:cNvSpPr>
            <a:spLocks noGrp="1"/>
          </p:cNvSpPr>
          <p:nvPr>
            <p:ph sz="half" idx="2"/>
          </p:nvPr>
        </p:nvSpPr>
        <p:spPr/>
        <p:txBody>
          <a:bodyPr/>
          <a:lstStyle/>
          <a:p>
            <a:endParaRPr lang="nb-NO"/>
          </a:p>
        </p:txBody>
      </p:sp>
      <p:pic>
        <p:nvPicPr>
          <p:cNvPr id="6" name="Bilde 5">
            <a:extLst>
              <a:ext uri="{FF2B5EF4-FFF2-40B4-BE49-F238E27FC236}">
                <a16:creationId xmlns:a16="http://schemas.microsoft.com/office/drawing/2014/main" id="{7710D036-4B9C-29D1-9E9A-83864ACCFEF7}"/>
              </a:ext>
            </a:extLst>
          </p:cNvPr>
          <p:cNvPicPr>
            <a:picLocks noChangeAspect="1"/>
          </p:cNvPicPr>
          <p:nvPr/>
        </p:nvPicPr>
        <p:blipFill>
          <a:blip r:embed="rId2"/>
          <a:stretch>
            <a:fillRect/>
          </a:stretch>
        </p:blipFill>
        <p:spPr>
          <a:xfrm>
            <a:off x="-7951" y="278296"/>
            <a:ext cx="12192000" cy="6297434"/>
          </a:xfrm>
          <a:prstGeom prst="rect">
            <a:avLst/>
          </a:prstGeom>
        </p:spPr>
      </p:pic>
    </p:spTree>
    <p:extLst>
      <p:ext uri="{BB962C8B-B14F-4D97-AF65-F5344CB8AC3E}">
        <p14:creationId xmlns:p14="http://schemas.microsoft.com/office/powerpoint/2010/main" val="2856488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575EE4-57E1-A85C-129C-F3F1BBA76B9E}"/>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B96DD8B8-FDD8-B041-706D-4ABBD3830C32}"/>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9A4A650F-018F-CB35-7ECC-EB3926E71FED}"/>
              </a:ext>
            </a:extLst>
          </p:cNvPr>
          <p:cNvPicPr>
            <a:picLocks noChangeAspect="1"/>
          </p:cNvPicPr>
          <p:nvPr/>
        </p:nvPicPr>
        <p:blipFill>
          <a:blip r:embed="rId2"/>
          <a:stretch>
            <a:fillRect/>
          </a:stretch>
        </p:blipFill>
        <p:spPr>
          <a:xfrm>
            <a:off x="0" y="7951"/>
            <a:ext cx="11934825" cy="6758609"/>
          </a:xfrm>
          <a:prstGeom prst="rect">
            <a:avLst/>
          </a:prstGeom>
        </p:spPr>
      </p:pic>
    </p:spTree>
    <p:extLst>
      <p:ext uri="{BB962C8B-B14F-4D97-AF65-F5344CB8AC3E}">
        <p14:creationId xmlns:p14="http://schemas.microsoft.com/office/powerpoint/2010/main" val="4108300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409FFE-9BCD-4FAC-48FE-4F38435D0FE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9DD49BA7-3431-43A2-4196-6B2BEA228A07}"/>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4E56F847-DEC1-02D3-E52F-B6C36E9D14D9}"/>
              </a:ext>
            </a:extLst>
          </p:cNvPr>
          <p:cNvPicPr>
            <a:picLocks noChangeAspect="1"/>
          </p:cNvPicPr>
          <p:nvPr/>
        </p:nvPicPr>
        <p:blipFill>
          <a:blip r:embed="rId2"/>
          <a:stretch>
            <a:fillRect/>
          </a:stretch>
        </p:blipFill>
        <p:spPr>
          <a:xfrm>
            <a:off x="0" y="0"/>
            <a:ext cx="11749087" cy="6464410"/>
          </a:xfrm>
          <a:prstGeom prst="rect">
            <a:avLst/>
          </a:prstGeom>
        </p:spPr>
      </p:pic>
    </p:spTree>
    <p:extLst>
      <p:ext uri="{BB962C8B-B14F-4D97-AF65-F5344CB8AC3E}">
        <p14:creationId xmlns:p14="http://schemas.microsoft.com/office/powerpoint/2010/main" val="2751841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4D4823-772A-115C-A508-C03FF11E640D}"/>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620D60B3-F991-DC0A-65BF-B5A2F04FFBCC}"/>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822EB8A2-982D-0488-DEF3-7E519934169F}"/>
              </a:ext>
            </a:extLst>
          </p:cNvPr>
          <p:cNvPicPr>
            <a:picLocks noChangeAspect="1"/>
          </p:cNvPicPr>
          <p:nvPr/>
        </p:nvPicPr>
        <p:blipFill>
          <a:blip r:embed="rId2"/>
          <a:stretch>
            <a:fillRect/>
          </a:stretch>
        </p:blipFill>
        <p:spPr>
          <a:xfrm>
            <a:off x="0" y="0"/>
            <a:ext cx="12087225" cy="6858000"/>
          </a:xfrm>
          <a:prstGeom prst="rect">
            <a:avLst/>
          </a:prstGeom>
        </p:spPr>
      </p:pic>
    </p:spTree>
    <p:extLst>
      <p:ext uri="{BB962C8B-B14F-4D97-AF65-F5344CB8AC3E}">
        <p14:creationId xmlns:p14="http://schemas.microsoft.com/office/powerpoint/2010/main" val="1663638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F8A28F-D349-717D-6572-E511F95A18EE}"/>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4148EB1A-20F0-5522-F1A6-47C22BFE58D1}"/>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6C493B3B-F324-8331-836E-5DF5E9C30422}"/>
              </a:ext>
            </a:extLst>
          </p:cNvPr>
          <p:cNvPicPr>
            <a:picLocks noChangeAspect="1"/>
          </p:cNvPicPr>
          <p:nvPr/>
        </p:nvPicPr>
        <p:blipFill>
          <a:blip r:embed="rId2"/>
          <a:stretch>
            <a:fillRect/>
          </a:stretch>
        </p:blipFill>
        <p:spPr>
          <a:xfrm>
            <a:off x="19050" y="0"/>
            <a:ext cx="12153900" cy="6834187"/>
          </a:xfrm>
          <a:prstGeom prst="rect">
            <a:avLst/>
          </a:prstGeom>
        </p:spPr>
      </p:pic>
    </p:spTree>
    <p:extLst>
      <p:ext uri="{BB962C8B-B14F-4D97-AF65-F5344CB8AC3E}">
        <p14:creationId xmlns:p14="http://schemas.microsoft.com/office/powerpoint/2010/main" val="4183215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1C2409-2FD9-6293-CF5D-AD7F07104EBD}"/>
              </a:ext>
            </a:extLst>
          </p:cNvPr>
          <p:cNvSpPr>
            <a:spLocks noGrp="1"/>
          </p:cNvSpPr>
          <p:nvPr>
            <p:ph type="title"/>
          </p:nvPr>
        </p:nvSpPr>
        <p:spPr/>
        <p:txBody>
          <a:bodyPr lIns="91440" tIns="45720" rIns="91440" bIns="45720" anchor="t">
            <a:normAutofit/>
          </a:bodyPr>
          <a:lstStyle/>
          <a:p>
            <a:r>
              <a:rPr lang="nn-NO">
                <a:latin typeface="Calibri"/>
                <a:ea typeface="Calibri"/>
                <a:cs typeface="Calibri"/>
              </a:rPr>
              <a:t>Eksamen våren 2027</a:t>
            </a:r>
            <a:endParaRPr lang="nn-NO" noProof="0"/>
          </a:p>
        </p:txBody>
      </p:sp>
    </p:spTree>
    <p:extLst>
      <p:ext uri="{BB962C8B-B14F-4D97-AF65-F5344CB8AC3E}">
        <p14:creationId xmlns:p14="http://schemas.microsoft.com/office/powerpoint/2010/main" val="2827013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ED2B00-01B1-3670-7C41-409F1B7B467B}"/>
              </a:ext>
            </a:extLst>
          </p:cNvPr>
          <p:cNvSpPr>
            <a:spLocks noGrp="1"/>
          </p:cNvSpPr>
          <p:nvPr>
            <p:ph type="title"/>
          </p:nvPr>
        </p:nvSpPr>
        <p:spPr>
          <a:xfrm>
            <a:off x="736429" y="1009951"/>
            <a:ext cx="10715050" cy="688336"/>
          </a:xfrm>
        </p:spPr>
        <p:txBody>
          <a:bodyPr lIns="91440" tIns="45720" rIns="91440" bIns="45720" anchor="t">
            <a:normAutofit/>
          </a:bodyPr>
          <a:lstStyle/>
          <a:p>
            <a:r>
              <a:rPr lang="nn-NO" sz="4100"/>
              <a:t>Klage på standpunkt – og </a:t>
            </a:r>
            <a:r>
              <a:rPr lang="nn-NO" sz="4100" err="1"/>
              <a:t>eksamenskarakterer</a:t>
            </a:r>
            <a:endParaRPr lang="nn-NO" sz="4100" noProof="0" err="1"/>
          </a:p>
        </p:txBody>
      </p:sp>
      <p:graphicFrame>
        <p:nvGraphicFramePr>
          <p:cNvPr id="10" name="Plassholder for tekst 2">
            <a:extLst>
              <a:ext uri="{FF2B5EF4-FFF2-40B4-BE49-F238E27FC236}">
                <a16:creationId xmlns:a16="http://schemas.microsoft.com/office/drawing/2014/main" id="{368ADC3F-EE2A-1C53-C148-B75B2A484B67}"/>
              </a:ext>
            </a:extLst>
          </p:cNvPr>
          <p:cNvGraphicFramePr/>
          <p:nvPr>
            <p:extLst>
              <p:ext uri="{D42A27DB-BD31-4B8C-83A1-F6EECF244321}">
                <p14:modId xmlns:p14="http://schemas.microsoft.com/office/powerpoint/2010/main" val="3483740946"/>
              </p:ext>
            </p:extLst>
          </p:nvPr>
        </p:nvGraphicFramePr>
        <p:xfrm>
          <a:off x="736429" y="1994400"/>
          <a:ext cx="10715050" cy="37476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4244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90F0D-08EF-5F85-2A5E-AE35D47D36B7}"/>
              </a:ext>
            </a:extLst>
          </p:cNvPr>
          <p:cNvSpPr>
            <a:spLocks noGrp="1"/>
          </p:cNvSpPr>
          <p:nvPr>
            <p:ph type="title"/>
          </p:nvPr>
        </p:nvSpPr>
        <p:spPr>
          <a:xfrm>
            <a:off x="736429" y="1009951"/>
            <a:ext cx="10715050" cy="688336"/>
          </a:xfrm>
        </p:spPr>
        <p:txBody>
          <a:bodyPr lIns="91440" tIns="45720" rIns="91440" bIns="45720" anchor="t">
            <a:normAutofit/>
          </a:bodyPr>
          <a:lstStyle/>
          <a:p>
            <a:pPr>
              <a:defRPr/>
            </a:pPr>
            <a:r>
              <a:rPr lang="nb-NO" sz="4100" b="1" kern="1200"/>
              <a:t>Klage på standpunkt-og eksamenskarakterer</a:t>
            </a:r>
          </a:p>
        </p:txBody>
      </p:sp>
      <p:graphicFrame>
        <p:nvGraphicFramePr>
          <p:cNvPr id="6" name="TextBox 3">
            <a:extLst>
              <a:ext uri="{FF2B5EF4-FFF2-40B4-BE49-F238E27FC236}">
                <a16:creationId xmlns:a16="http://schemas.microsoft.com/office/drawing/2014/main" id="{285DE67B-E0AB-C872-BF53-449E3D9FFB42}"/>
              </a:ext>
            </a:extLst>
          </p:cNvPr>
          <p:cNvGraphicFramePr/>
          <p:nvPr>
            <p:extLst>
              <p:ext uri="{D42A27DB-BD31-4B8C-83A1-F6EECF244321}">
                <p14:modId xmlns:p14="http://schemas.microsoft.com/office/powerpoint/2010/main" val="2232602572"/>
              </p:ext>
            </p:extLst>
          </p:nvPr>
        </p:nvGraphicFramePr>
        <p:xfrm>
          <a:off x="736429" y="1994400"/>
          <a:ext cx="10715050" cy="3737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3888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AA3061-43D7-894D-27C7-1D94A4C3D347}"/>
              </a:ext>
            </a:extLst>
          </p:cNvPr>
          <p:cNvSpPr>
            <a:spLocks noGrp="1"/>
          </p:cNvSpPr>
          <p:nvPr>
            <p:ph type="title"/>
          </p:nvPr>
        </p:nvSpPr>
        <p:spPr>
          <a:xfrm>
            <a:off x="736429" y="429659"/>
            <a:ext cx="10715050" cy="688336"/>
          </a:xfrm>
        </p:spPr>
        <p:txBody>
          <a:bodyPr/>
          <a:lstStyle/>
          <a:p>
            <a:r>
              <a:rPr lang="nb-NO" sz="4000" b="0"/>
              <a:t>Særskilt tilrettelegging av eksamen</a:t>
            </a:r>
            <a:endParaRPr lang="nb-NO" sz="4000"/>
          </a:p>
        </p:txBody>
      </p:sp>
      <p:sp>
        <p:nvSpPr>
          <p:cNvPr id="3" name="Plassholder for tekst 2">
            <a:extLst>
              <a:ext uri="{FF2B5EF4-FFF2-40B4-BE49-F238E27FC236}">
                <a16:creationId xmlns:a16="http://schemas.microsoft.com/office/drawing/2014/main" id="{8A67264A-1115-DF36-CF2E-3F015476BEF7}"/>
              </a:ext>
            </a:extLst>
          </p:cNvPr>
          <p:cNvSpPr>
            <a:spLocks noGrp="1"/>
          </p:cNvSpPr>
          <p:nvPr>
            <p:ph type="body" sz="quarter" idx="10"/>
          </p:nvPr>
        </p:nvSpPr>
        <p:spPr>
          <a:xfrm>
            <a:off x="657299" y="1227772"/>
            <a:ext cx="10715049" cy="1362075"/>
          </a:xfrm>
        </p:spPr>
        <p:txBody>
          <a:bodyPr/>
          <a:lstStyle/>
          <a:p>
            <a:pPr marL="0" indent="0">
              <a:buNone/>
            </a:pPr>
            <a:r>
              <a:rPr lang="nb-NO" sz="1800"/>
              <a:t>I samsvar med Forskrift til opplæringslova § 9-34 og § 15-23§, har elever rett til særskilt tilrettelegging av eksamen dersom de trenger det for å få vist kompetansen sin ut fra kompetansemålene i faget. Årsaker til tilretteleggingsbehov kan f.eks. være allergi eller funksjonsnedsettelse.</a:t>
            </a:r>
          </a:p>
          <a:p>
            <a:pPr marL="0" indent="0">
              <a:buNone/>
            </a:pPr>
            <a:r>
              <a:rPr lang="nb-NO" sz="1800"/>
              <a:t> Det skal ikke bli gitt mer tilrettelegging enn det eleven har behov for. Det er et mål at eksamensgjennomføringen ligger så tett opptil en normal gjennomføring som mulig. Det må vurderes konkret for den enkelte elev hvor stort behovet for tilrettelegging er. Tilretteleggingen må ikke gi fordeler foran andre elever som ikke har særskilt tilrettelegging. Det kan heller ikke tilrettelegges slik at kandidaten ikke blir prøvd i kompetansemålene i læreplanen i faget.</a:t>
            </a:r>
          </a:p>
          <a:p>
            <a:pPr marL="0" indent="0">
              <a:buNone/>
            </a:pPr>
            <a:r>
              <a:rPr lang="nb-NO" sz="1800"/>
              <a:t>Eksempler på særskilt tilrettelegging under eksamen kan være:</a:t>
            </a:r>
          </a:p>
          <a:p>
            <a:r>
              <a:rPr lang="nb-NO" sz="1800"/>
              <a:t>lengre tid, opplesning av oppgaveteksten, punktskrift på </a:t>
            </a:r>
            <a:r>
              <a:rPr lang="nb-NO" sz="1800" err="1"/>
              <a:t>leselist</a:t>
            </a:r>
            <a:r>
              <a:rPr lang="nb-NO" sz="1800"/>
              <a:t>, bruk av tale-til-tekst-program, skrivehjelp, ekstra belysning m.m. </a:t>
            </a:r>
          </a:p>
          <a:p>
            <a:pPr marL="0" indent="0">
              <a:buNone/>
            </a:pPr>
            <a:r>
              <a:rPr lang="nb-NO" sz="1800"/>
              <a:t>Foresatte sender skriftlig søknad til rektor i god tid og senest innen 01.03.2027. </a:t>
            </a:r>
          </a:p>
          <a:p>
            <a:pPr marL="0" indent="0">
              <a:buNone/>
            </a:pPr>
            <a:r>
              <a:rPr lang="nb-NO" sz="1800"/>
              <a:t>I søknaden må det komme fram hvilken tilrettelegging det er behov for og hvorfor det er nødvendig/på hvilken måte tilretteleggingen vil utjevne ulempen. (Husk: Tilretteleggingen skal utjevne ulemper eleven har i forhold til andre, ikke gi eleven fordeler. Tilretteleggingen skal være i tråd med tilrettelegging/hjelpemiddel som er gjort/brukt ellers i året. En diagnose er ikke en begrunnelse i seg selv, det må komme fram i søknaden hvilke ulemper det gir for eleven til å få vise sin kompetanse i faget). Foresatte kan ta kontakt med skolen for veiledning. (Kilde: </a:t>
            </a:r>
            <a:r>
              <a:rPr lang="nb-NO" sz="1800" err="1"/>
              <a:t>udir</a:t>
            </a:r>
            <a:r>
              <a:rPr lang="nb-NO" sz="1800"/>
              <a:t> - tilrettelegging 28.1.2026) </a:t>
            </a:r>
          </a:p>
          <a:p>
            <a:pPr marL="0" indent="0">
              <a:buNone/>
            </a:pPr>
            <a:endParaRPr lang="nb-NO" sz="1800"/>
          </a:p>
        </p:txBody>
      </p:sp>
    </p:spTree>
    <p:extLst>
      <p:ext uri="{BB962C8B-B14F-4D97-AF65-F5344CB8AC3E}">
        <p14:creationId xmlns:p14="http://schemas.microsoft.com/office/powerpoint/2010/main" val="15754399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947E3-1F51-CC6E-3E52-C539814BBA91}"/>
              </a:ext>
            </a:extLst>
          </p:cNvPr>
          <p:cNvSpPr>
            <a:spLocks noGrp="1"/>
          </p:cNvSpPr>
          <p:nvPr>
            <p:ph type="title"/>
          </p:nvPr>
        </p:nvSpPr>
        <p:spPr>
          <a:xfrm>
            <a:off x="736429" y="1009951"/>
            <a:ext cx="10715050" cy="688336"/>
          </a:xfrm>
        </p:spPr>
        <p:txBody>
          <a:bodyPr lIns="91440" tIns="45720" rIns="91440" bIns="45720" anchor="t">
            <a:normAutofit/>
          </a:bodyPr>
          <a:lstStyle/>
          <a:p>
            <a:pPr>
              <a:defRPr/>
            </a:pPr>
            <a:r>
              <a:rPr lang="nb-NO" sz="4100" b="1" kern="1200"/>
              <a:t>Eksamensperioder våren 2027</a:t>
            </a:r>
          </a:p>
        </p:txBody>
      </p:sp>
      <p:graphicFrame>
        <p:nvGraphicFramePr>
          <p:cNvPr id="6" name="TextBox 3">
            <a:extLst>
              <a:ext uri="{FF2B5EF4-FFF2-40B4-BE49-F238E27FC236}">
                <a16:creationId xmlns:a16="http://schemas.microsoft.com/office/drawing/2014/main" id="{9B3A64B2-FE1E-025A-4F1A-B8BE0B09E89D}"/>
              </a:ext>
            </a:extLst>
          </p:cNvPr>
          <p:cNvGraphicFramePr/>
          <p:nvPr>
            <p:extLst>
              <p:ext uri="{D42A27DB-BD31-4B8C-83A1-F6EECF244321}">
                <p14:modId xmlns:p14="http://schemas.microsoft.com/office/powerpoint/2010/main" val="3548812209"/>
              </p:ext>
            </p:extLst>
          </p:nvPr>
        </p:nvGraphicFramePr>
        <p:xfrm>
          <a:off x="736429" y="1994400"/>
          <a:ext cx="10715050" cy="3737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4209143"/>
      </p:ext>
    </p:extLst>
  </p:cSld>
  <p:clrMapOvr>
    <a:masterClrMapping/>
  </p:clrMapOvr>
</p:sld>
</file>

<file path=ppt/theme/theme1.xml><?xml version="1.0" encoding="utf-8"?>
<a:theme xmlns:a="http://schemas.openxmlformats.org/drawingml/2006/main" name="Framsid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lepp kommune 2026" id="{E9B2CCBA-8333-404A-9626-379622DAE89E}" vid="{DA7E20E2-0678-405B-A56E-2D74E83790AF}"/>
    </a:ext>
  </a:extLst>
</a:theme>
</file>

<file path=ppt/theme/theme2.xml><?xml version="1.0" encoding="utf-8"?>
<a:theme xmlns:a="http://schemas.openxmlformats.org/drawingml/2006/main" name="Tekst- og bildesid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lepp kommune 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lepp kommune 2026" id="{E9B2CCBA-8333-404A-9626-379622DAE89E}" vid="{E4B6C9A3-9EF5-44E0-8594-6AC35885270F}"/>
    </a:ext>
  </a:extLst>
</a:theme>
</file>

<file path=ppt/theme/theme3.xml><?xml version="1.0" encoding="utf-8"?>
<a:theme xmlns:a="http://schemas.openxmlformats.org/drawingml/2006/main" name="Bildesid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lepp kommune 2026" id="{E9B2CCBA-8333-404A-9626-379622DAE89E}" vid="{CA70BD8E-3B90-41DB-9B5D-E0DAEA22846F}"/>
    </a:ext>
  </a:extLst>
</a:theme>
</file>

<file path=ppt/theme/theme4.xml><?xml version="1.0" encoding="utf-8"?>
<a:theme xmlns:a="http://schemas.openxmlformats.org/drawingml/2006/main" name="Avslutning">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lepp kommune 2026" id="{E9B2CCBA-8333-404A-9626-379622DAE89E}" vid="{D0D4F055-137B-4D40-9384-79ECA568FF59}"/>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Klepp kommune 2026</Template>
  <Application>Microsoft Office PowerPoint</Application>
  <PresentationFormat>Widescreen</PresentationFormat>
  <Slides>30</Slides>
  <Notes>8</Notes>
  <HiddenSlides>0</HiddenSlides>
  <ScaleCrop>false</ScaleCrop>
  <HeadingPairs>
    <vt:vector size="4" baseType="variant">
      <vt:variant>
        <vt:lpstr>Theme</vt:lpstr>
      </vt:variant>
      <vt:variant>
        <vt:i4>4</vt:i4>
      </vt:variant>
      <vt:variant>
        <vt:lpstr>Slide Titles</vt:lpstr>
      </vt:variant>
      <vt:variant>
        <vt:i4>30</vt:i4>
      </vt:variant>
    </vt:vector>
  </HeadingPairs>
  <TitlesOfParts>
    <vt:vector size="34" baseType="lpstr">
      <vt:lpstr>Framside</vt:lpstr>
      <vt:lpstr>Tekst- og bildesider</vt:lpstr>
      <vt:lpstr>Bildesider</vt:lpstr>
      <vt:lpstr>Avslutning</vt:lpstr>
      <vt:lpstr>FORELDREMØTE 21.SEPTEMBER      6. -10.TRINN FORELDREMØTE 22.SEPTEMBER      1. -5.TRINN  </vt:lpstr>
      <vt:lpstr>Agenda;</vt:lpstr>
      <vt:lpstr>Vedtak rehabilitering Orstad skole  Saken om felles ungdomsskole går ikke videre til kommunestyret i Time kommune Den politiske saken om felles ungdomsskole ble behandlet i Formannskapet i dag. Saken ble sendt tilbake for videre behandling og går derfor ikke videre til kommunestyret på nåværende tidspunkt. Bakgrunnen er at det er stilt spørsmål ved finansieringen av ombyggingene som må gjennomføres for å ta imot elevene fra Orstad. Flere politikere mener det er behov for en ny vurdering av kostnadsfordelingen, og at saken derfor må utredes nærmere før videre behandling. Vi vil komme tilbake med mer informasjon når vi vet mer om den videre prosessen.  Status Klepp kommune Saken ble utsatt i kommunestyret 14.september 2026. De arbeider med å finne en løsning sammen med Time kommune.    Når vi har mer informasjon vil det bli sendt ut.  Foreldre på 7., 8. og 9.trinn vil holdes oppdatert sammen med barna / ungdommen.      </vt:lpstr>
      <vt:lpstr>Digital praksis Orstad skole</vt:lpstr>
      <vt:lpstr>Trafikksikker kommune – trygg skolevei </vt:lpstr>
      <vt:lpstr>PowerPoint Presentation</vt:lpstr>
      <vt:lpstr>Trygg og god digital praksis</vt:lpstr>
      <vt:lpstr>PowerPoint Presentation</vt:lpstr>
      <vt:lpstr>Trygge rammer rundt eleven</vt:lpstr>
      <vt:lpstr>Jamf Parent</vt:lpstr>
      <vt:lpstr>Balansert</vt:lpstr>
      <vt:lpstr>Alderstilpassa bruk 1.-4.trinn</vt:lpstr>
      <vt:lpstr>Alderstilpassa bruk 5.-7.trinn</vt:lpstr>
      <vt:lpstr>Alderstilpassa bruk 8.-10.trinn</vt:lpstr>
      <vt:lpstr>PowerPoint Presentation</vt:lpstr>
      <vt:lpstr>PowerPoint Presentation</vt:lpstr>
      <vt:lpstr>Trygt og godt skolemiljø §12a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Eksamen våren 2027</vt:lpstr>
      <vt:lpstr>Klage på standpunkt – og eksamenskarakterer</vt:lpstr>
      <vt:lpstr>Klage på standpunkt-og eksamenskarakterer</vt:lpstr>
      <vt:lpstr>Særskilt tilrettelegging av eksamen</vt:lpstr>
      <vt:lpstr>Eksamensperioder våren 2027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FORELDREMØTE 21.SEPTEMBER      6. -10.TRINN FORELDREMØTE 22.SEPTEMBER      1. -5.TRINN  </dc:title>
  <dc:creator>Randi Harveland</dc:creator>
  <cp:revision>2</cp:revision>
  <dcterms:created xsi:type="dcterms:W3CDTF">2026-08-27T08:32:30Z</dcterms:created>
  <dcterms:modified xsi:type="dcterms:W3CDTF">2026-09-23T05:18:44Z</dcterms:modified>
</cp:coreProperties>
</file>